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3"/>
  </p:notesMasterIdLst>
  <p:sldIdLst>
    <p:sldId id="256" r:id="rId2"/>
    <p:sldId id="280" r:id="rId3"/>
    <p:sldId id="279" r:id="rId4"/>
    <p:sldId id="281" r:id="rId5"/>
    <p:sldId id="278" r:id="rId6"/>
    <p:sldId id="282" r:id="rId7"/>
    <p:sldId id="283" r:id="rId8"/>
    <p:sldId id="284" r:id="rId9"/>
    <p:sldId id="274" r:id="rId10"/>
    <p:sldId id="272" r:id="rId11"/>
    <p:sldId id="285" r:id="rId12"/>
    <p:sldId id="276" r:id="rId13"/>
    <p:sldId id="259" r:id="rId14"/>
    <p:sldId id="269" r:id="rId15"/>
    <p:sldId id="265" r:id="rId16"/>
    <p:sldId id="270" r:id="rId17"/>
    <p:sldId id="275" r:id="rId18"/>
    <p:sldId id="271" r:id="rId19"/>
    <p:sldId id="273" r:id="rId20"/>
    <p:sldId id="261" r:id="rId21"/>
    <p:sldId id="26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58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EA12BE-8290-4F94-A507-FE92698003D8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A9F1084-A2CD-47D2-8A58-17CCB386DCE0}">
      <dgm:prSet/>
      <dgm:spPr/>
      <dgm:t>
        <a:bodyPr/>
        <a:lstStyle/>
        <a:p>
          <a:r>
            <a:rPr lang="en-US"/>
            <a:t>Market Gap</a:t>
          </a:r>
        </a:p>
      </dgm:t>
    </dgm:pt>
    <dgm:pt modelId="{55EEBA39-6066-42FB-BAF1-25436D692060}" type="parTrans" cxnId="{C99D30BE-17CF-4FF2-898B-C49C53E8B10F}">
      <dgm:prSet/>
      <dgm:spPr/>
      <dgm:t>
        <a:bodyPr/>
        <a:lstStyle/>
        <a:p>
          <a:endParaRPr lang="en-US"/>
        </a:p>
      </dgm:t>
    </dgm:pt>
    <dgm:pt modelId="{A2271E39-56E1-46EC-ABBD-E3556501F49C}" type="sibTrans" cxnId="{C99D30BE-17CF-4FF2-898B-C49C53E8B10F}">
      <dgm:prSet/>
      <dgm:spPr/>
      <dgm:t>
        <a:bodyPr/>
        <a:lstStyle/>
        <a:p>
          <a:endParaRPr lang="en-US"/>
        </a:p>
      </dgm:t>
    </dgm:pt>
    <dgm:pt modelId="{B3F27192-89FC-4F48-9F1A-32400CA0B33E}">
      <dgm:prSet/>
      <dgm:spPr/>
      <dgm:t>
        <a:bodyPr/>
        <a:lstStyle/>
        <a:p>
          <a:r>
            <a:rPr lang="en-US"/>
            <a:t>Lack of mainstream music players capable of simultaneously playing multiple tracks for DnD sessions (ex. Windows Media Player, VLC, Foobar2000)</a:t>
          </a:r>
        </a:p>
      </dgm:t>
    </dgm:pt>
    <dgm:pt modelId="{93548516-4B61-4914-90F6-1328079EFDDA}" type="parTrans" cxnId="{C61EF88E-68DF-49E4-8F0C-D31FE9E05357}">
      <dgm:prSet/>
      <dgm:spPr/>
      <dgm:t>
        <a:bodyPr/>
        <a:lstStyle/>
        <a:p>
          <a:endParaRPr lang="en-US"/>
        </a:p>
      </dgm:t>
    </dgm:pt>
    <dgm:pt modelId="{330D9529-661D-4038-BF07-B1397FC85ADF}" type="sibTrans" cxnId="{C61EF88E-68DF-49E4-8F0C-D31FE9E05357}">
      <dgm:prSet/>
      <dgm:spPr/>
      <dgm:t>
        <a:bodyPr/>
        <a:lstStyle/>
        <a:p>
          <a:endParaRPr lang="en-US"/>
        </a:p>
      </dgm:t>
    </dgm:pt>
    <dgm:pt modelId="{B34E6196-5B6E-4ED9-8AE7-D1D796EFB0CE}">
      <dgm:prSet/>
      <dgm:spPr/>
      <dgm:t>
        <a:bodyPr/>
        <a:lstStyle/>
        <a:p>
          <a:r>
            <a:rPr lang="en-US"/>
            <a:t>Architectural Learning Goal </a:t>
          </a:r>
        </a:p>
      </dgm:t>
    </dgm:pt>
    <dgm:pt modelId="{3832387D-B7BB-44E8-9B65-892CA4F0B6F0}" type="parTrans" cxnId="{9F3F3924-2556-4BCB-992E-AEE855BB45CF}">
      <dgm:prSet/>
      <dgm:spPr/>
      <dgm:t>
        <a:bodyPr/>
        <a:lstStyle/>
        <a:p>
          <a:endParaRPr lang="en-US"/>
        </a:p>
      </dgm:t>
    </dgm:pt>
    <dgm:pt modelId="{E0ECAF7D-D14B-415C-8198-F62F9BFE8FA0}" type="sibTrans" cxnId="{9F3F3924-2556-4BCB-992E-AEE855BB45CF}">
      <dgm:prSet/>
      <dgm:spPr/>
      <dgm:t>
        <a:bodyPr/>
        <a:lstStyle/>
        <a:p>
          <a:endParaRPr lang="en-US"/>
        </a:p>
      </dgm:t>
    </dgm:pt>
    <dgm:pt modelId="{0F5C32BE-1951-43F7-B977-5094F2C892BD}">
      <dgm:prSet/>
      <dgm:spPr/>
      <dgm:t>
        <a:bodyPr/>
        <a:lstStyle/>
        <a:p>
          <a:r>
            <a:rPr lang="en-US" dirty="0"/>
            <a:t>Wanted to link a network music server with the application, demonstrating networking concepts such as the client-server architecture</a:t>
          </a:r>
        </a:p>
      </dgm:t>
    </dgm:pt>
    <dgm:pt modelId="{923C1D43-3F18-44B9-8787-B4F51DDF1808}" type="parTrans" cxnId="{EDBEA509-F516-48E1-AEE4-B8688371EF62}">
      <dgm:prSet/>
      <dgm:spPr/>
      <dgm:t>
        <a:bodyPr/>
        <a:lstStyle/>
        <a:p>
          <a:endParaRPr lang="en-US"/>
        </a:p>
      </dgm:t>
    </dgm:pt>
    <dgm:pt modelId="{9E777097-D7B6-4ED0-8190-6726F10E37B8}" type="sibTrans" cxnId="{EDBEA509-F516-48E1-AEE4-B8688371EF62}">
      <dgm:prSet/>
      <dgm:spPr/>
      <dgm:t>
        <a:bodyPr/>
        <a:lstStyle/>
        <a:p>
          <a:endParaRPr lang="en-US"/>
        </a:p>
      </dgm:t>
    </dgm:pt>
    <dgm:pt modelId="{BB3DFA74-9B0E-4760-8078-CDC3D7F00913}">
      <dgm:prSet/>
      <dgm:spPr/>
      <dgm:t>
        <a:bodyPr/>
        <a:lstStyle/>
        <a:p>
          <a:r>
            <a:rPr lang="en-US" b="1"/>
            <a:t>Technical Learning Demonstration</a:t>
          </a:r>
          <a:endParaRPr lang="en-US" dirty="0"/>
        </a:p>
      </dgm:t>
    </dgm:pt>
    <dgm:pt modelId="{0F5E7D5A-DB54-49F2-B479-8CD61B8B7CFF}" type="parTrans" cxnId="{98255250-5691-4B0F-80E8-F0DC961C656A}">
      <dgm:prSet/>
      <dgm:spPr/>
      <dgm:t>
        <a:bodyPr/>
        <a:lstStyle/>
        <a:p>
          <a:endParaRPr lang="en-US"/>
        </a:p>
      </dgm:t>
    </dgm:pt>
    <dgm:pt modelId="{7403572D-9284-4394-99AF-B452EF843553}" type="sibTrans" cxnId="{98255250-5691-4B0F-80E8-F0DC961C656A}">
      <dgm:prSet/>
      <dgm:spPr/>
      <dgm:t>
        <a:bodyPr/>
        <a:lstStyle/>
        <a:p>
          <a:endParaRPr lang="en-US"/>
        </a:p>
      </dgm:t>
    </dgm:pt>
    <dgm:pt modelId="{19FBAE80-53D1-4C14-AFEA-BAB8159F4530}">
      <dgm:prSet/>
      <dgm:spPr/>
      <dgm:t>
        <a:bodyPr/>
        <a:lstStyle/>
        <a:p>
          <a:endParaRPr lang="en-US" dirty="0"/>
        </a:p>
      </dgm:t>
    </dgm:pt>
    <dgm:pt modelId="{9E48FD99-14DD-4BC4-900C-C0353D043C12}" type="parTrans" cxnId="{E663909B-9BE2-42C0-8B34-F3153277ECAF}">
      <dgm:prSet/>
      <dgm:spPr/>
    </dgm:pt>
    <dgm:pt modelId="{76ACA6DC-EC32-4A39-A98D-9017502CAE4F}" type="sibTrans" cxnId="{E663909B-9BE2-42C0-8B34-F3153277ECAF}">
      <dgm:prSet/>
      <dgm:spPr/>
    </dgm:pt>
    <dgm:pt modelId="{3D6353C2-D892-4EF4-B201-0F7705FED31B}">
      <dgm:prSet/>
      <dgm:spPr/>
      <dgm:t>
        <a:bodyPr/>
        <a:lstStyle/>
        <a:p>
          <a:r>
            <a:rPr lang="en-US"/>
            <a:t>Desired to code an advanced desktop application for Windows implementing concepts such as queuing for files and using advanced coding tools and features available in Java</a:t>
          </a:r>
          <a:endParaRPr lang="en-US" dirty="0"/>
        </a:p>
      </dgm:t>
    </dgm:pt>
    <dgm:pt modelId="{028D002C-E560-4E36-9A64-934F75C8247E}" type="parTrans" cxnId="{90CDD35C-E153-4D06-A582-6BD017D56B75}">
      <dgm:prSet/>
      <dgm:spPr/>
      <dgm:t>
        <a:bodyPr/>
        <a:lstStyle/>
        <a:p>
          <a:endParaRPr lang="en-US"/>
        </a:p>
      </dgm:t>
    </dgm:pt>
    <dgm:pt modelId="{E3E3F11C-ECDE-4EA3-8F53-A976EBACFDEE}" type="sibTrans" cxnId="{90CDD35C-E153-4D06-A582-6BD017D56B75}">
      <dgm:prSet/>
      <dgm:spPr/>
      <dgm:t>
        <a:bodyPr/>
        <a:lstStyle/>
        <a:p>
          <a:endParaRPr lang="en-US"/>
        </a:p>
      </dgm:t>
    </dgm:pt>
    <dgm:pt modelId="{CE19DB31-2D4F-4BD3-A061-60A1EEE0A390}" type="pres">
      <dgm:prSet presAssocID="{2EEA12BE-8290-4F94-A507-FE92698003D8}" presName="linearFlow" presStyleCnt="0">
        <dgm:presLayoutVars>
          <dgm:dir/>
          <dgm:animLvl val="lvl"/>
          <dgm:resizeHandles val="exact"/>
        </dgm:presLayoutVars>
      </dgm:prSet>
      <dgm:spPr/>
    </dgm:pt>
    <dgm:pt modelId="{02C71FA6-5C23-4856-ADFA-4BB5F31166D5}" type="pres">
      <dgm:prSet presAssocID="{BB3DFA74-9B0E-4760-8078-CDC3D7F00913}" presName="composite" presStyleCnt="0"/>
      <dgm:spPr/>
    </dgm:pt>
    <dgm:pt modelId="{389662B0-1A1E-450B-A0B6-27821B8C43CB}" type="pres">
      <dgm:prSet presAssocID="{BB3DFA74-9B0E-4760-8078-CDC3D7F00913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151E436C-850D-42A5-91BA-E1DF55B93856}" type="pres">
      <dgm:prSet presAssocID="{BB3DFA74-9B0E-4760-8078-CDC3D7F00913}" presName="descendantText" presStyleLbl="alignAcc1" presStyleIdx="0" presStyleCnt="3">
        <dgm:presLayoutVars>
          <dgm:bulletEnabled val="1"/>
        </dgm:presLayoutVars>
      </dgm:prSet>
      <dgm:spPr/>
    </dgm:pt>
    <dgm:pt modelId="{EF7AF591-2579-439D-ADDA-921604A52C94}" type="pres">
      <dgm:prSet presAssocID="{7403572D-9284-4394-99AF-B452EF843553}" presName="sp" presStyleCnt="0"/>
      <dgm:spPr/>
    </dgm:pt>
    <dgm:pt modelId="{212E5A42-4E57-4F8B-885A-173148FA13B2}" type="pres">
      <dgm:prSet presAssocID="{4A9F1084-A2CD-47D2-8A58-17CCB386DCE0}" presName="composite" presStyleCnt="0"/>
      <dgm:spPr/>
    </dgm:pt>
    <dgm:pt modelId="{3B10A687-8047-4891-B1D8-3130426397F3}" type="pres">
      <dgm:prSet presAssocID="{4A9F1084-A2CD-47D2-8A58-17CCB386DCE0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2579083C-521C-42AA-8664-D98C8614E98F}" type="pres">
      <dgm:prSet presAssocID="{4A9F1084-A2CD-47D2-8A58-17CCB386DCE0}" presName="descendantText" presStyleLbl="alignAcc1" presStyleIdx="1" presStyleCnt="3">
        <dgm:presLayoutVars>
          <dgm:bulletEnabled val="1"/>
        </dgm:presLayoutVars>
      </dgm:prSet>
      <dgm:spPr/>
    </dgm:pt>
    <dgm:pt modelId="{4736C73C-B8AE-4D89-BAD6-2CB4AF1B3606}" type="pres">
      <dgm:prSet presAssocID="{A2271E39-56E1-46EC-ABBD-E3556501F49C}" presName="sp" presStyleCnt="0"/>
      <dgm:spPr/>
    </dgm:pt>
    <dgm:pt modelId="{F71AC15C-AC44-4907-ABAF-99514595C200}" type="pres">
      <dgm:prSet presAssocID="{B34E6196-5B6E-4ED9-8AE7-D1D796EFB0CE}" presName="composite" presStyleCnt="0"/>
      <dgm:spPr/>
    </dgm:pt>
    <dgm:pt modelId="{90D75278-7953-4961-923A-3AA9265AF061}" type="pres">
      <dgm:prSet presAssocID="{B34E6196-5B6E-4ED9-8AE7-D1D796EFB0CE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BF5CCD4-9DC7-4CED-A554-C10AC5A017D5}" type="pres">
      <dgm:prSet presAssocID="{B34E6196-5B6E-4ED9-8AE7-D1D796EFB0CE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EDBEA509-F516-48E1-AEE4-B8688371EF62}" srcId="{B34E6196-5B6E-4ED9-8AE7-D1D796EFB0CE}" destId="{0F5C32BE-1951-43F7-B977-5094F2C892BD}" srcOrd="0" destOrd="0" parTransId="{923C1D43-3F18-44B9-8787-B4F51DDF1808}" sibTransId="{9E777097-D7B6-4ED0-8190-6726F10E37B8}"/>
    <dgm:cxn modelId="{9F3F3924-2556-4BCB-992E-AEE855BB45CF}" srcId="{2EEA12BE-8290-4F94-A507-FE92698003D8}" destId="{B34E6196-5B6E-4ED9-8AE7-D1D796EFB0CE}" srcOrd="2" destOrd="0" parTransId="{3832387D-B7BB-44E8-9B65-892CA4F0B6F0}" sibTransId="{E0ECAF7D-D14B-415C-8198-F62F9BFE8FA0}"/>
    <dgm:cxn modelId="{90CDD35C-E153-4D06-A582-6BD017D56B75}" srcId="{BB3DFA74-9B0E-4760-8078-CDC3D7F00913}" destId="{3D6353C2-D892-4EF4-B201-0F7705FED31B}" srcOrd="1" destOrd="0" parTransId="{028D002C-E560-4E36-9A64-934F75C8247E}" sibTransId="{E3E3F11C-ECDE-4EA3-8F53-A976EBACFDEE}"/>
    <dgm:cxn modelId="{98255250-5691-4B0F-80E8-F0DC961C656A}" srcId="{2EEA12BE-8290-4F94-A507-FE92698003D8}" destId="{BB3DFA74-9B0E-4760-8078-CDC3D7F00913}" srcOrd="0" destOrd="0" parTransId="{0F5E7D5A-DB54-49F2-B479-8CD61B8B7CFF}" sibTransId="{7403572D-9284-4394-99AF-B452EF843553}"/>
    <dgm:cxn modelId="{6212FC56-98DC-4AE3-98A5-9973F4B98EC2}" type="presOf" srcId="{0F5C32BE-1951-43F7-B977-5094F2C892BD}" destId="{5BF5CCD4-9DC7-4CED-A554-C10AC5A017D5}" srcOrd="0" destOrd="0" presId="urn:microsoft.com/office/officeart/2005/8/layout/chevron2"/>
    <dgm:cxn modelId="{C61EF88E-68DF-49E4-8F0C-D31FE9E05357}" srcId="{4A9F1084-A2CD-47D2-8A58-17CCB386DCE0}" destId="{B3F27192-89FC-4F48-9F1A-32400CA0B33E}" srcOrd="0" destOrd="0" parTransId="{93548516-4B61-4914-90F6-1328079EFDDA}" sibTransId="{330D9529-661D-4038-BF07-B1397FC85ADF}"/>
    <dgm:cxn modelId="{E663909B-9BE2-42C0-8B34-F3153277ECAF}" srcId="{BB3DFA74-9B0E-4760-8078-CDC3D7F00913}" destId="{19FBAE80-53D1-4C14-AFEA-BAB8159F4530}" srcOrd="0" destOrd="0" parTransId="{9E48FD99-14DD-4BC4-900C-C0353D043C12}" sibTransId="{76ACA6DC-EC32-4A39-A98D-9017502CAE4F}"/>
    <dgm:cxn modelId="{4491A3A2-40ED-4AE7-9145-B480CAACF457}" type="presOf" srcId="{4A9F1084-A2CD-47D2-8A58-17CCB386DCE0}" destId="{3B10A687-8047-4891-B1D8-3130426397F3}" srcOrd="0" destOrd="0" presId="urn:microsoft.com/office/officeart/2005/8/layout/chevron2"/>
    <dgm:cxn modelId="{F38FBDA6-B3CC-422E-8293-B47FBD1358E9}" type="presOf" srcId="{3D6353C2-D892-4EF4-B201-0F7705FED31B}" destId="{151E436C-850D-42A5-91BA-E1DF55B93856}" srcOrd="0" destOrd="1" presId="urn:microsoft.com/office/officeart/2005/8/layout/chevron2"/>
    <dgm:cxn modelId="{5A1E07AD-9EC5-401F-9704-60D8F6889F01}" type="presOf" srcId="{19FBAE80-53D1-4C14-AFEA-BAB8159F4530}" destId="{151E436C-850D-42A5-91BA-E1DF55B93856}" srcOrd="0" destOrd="0" presId="urn:microsoft.com/office/officeart/2005/8/layout/chevron2"/>
    <dgm:cxn modelId="{C99D30BE-17CF-4FF2-898B-C49C53E8B10F}" srcId="{2EEA12BE-8290-4F94-A507-FE92698003D8}" destId="{4A9F1084-A2CD-47D2-8A58-17CCB386DCE0}" srcOrd="1" destOrd="0" parTransId="{55EEBA39-6066-42FB-BAF1-25436D692060}" sibTransId="{A2271E39-56E1-46EC-ABBD-E3556501F49C}"/>
    <dgm:cxn modelId="{8ECA3EC7-25C4-4623-9131-37185D047102}" type="presOf" srcId="{B34E6196-5B6E-4ED9-8AE7-D1D796EFB0CE}" destId="{90D75278-7953-4961-923A-3AA9265AF061}" srcOrd="0" destOrd="0" presId="urn:microsoft.com/office/officeart/2005/8/layout/chevron2"/>
    <dgm:cxn modelId="{A1FD9BC7-09D4-429A-AD94-2B3B62B5036B}" type="presOf" srcId="{B3F27192-89FC-4F48-9F1A-32400CA0B33E}" destId="{2579083C-521C-42AA-8664-D98C8614E98F}" srcOrd="0" destOrd="0" presId="urn:microsoft.com/office/officeart/2005/8/layout/chevron2"/>
    <dgm:cxn modelId="{5D3EC8CE-B20C-46BF-8169-FCE39BFE9863}" type="presOf" srcId="{BB3DFA74-9B0E-4760-8078-CDC3D7F00913}" destId="{389662B0-1A1E-450B-A0B6-27821B8C43CB}" srcOrd="0" destOrd="0" presId="urn:microsoft.com/office/officeart/2005/8/layout/chevron2"/>
    <dgm:cxn modelId="{CDB1E3E3-9AB5-43DF-8026-E1BBCB562296}" type="presOf" srcId="{2EEA12BE-8290-4F94-A507-FE92698003D8}" destId="{CE19DB31-2D4F-4BD3-A061-60A1EEE0A390}" srcOrd="0" destOrd="0" presId="urn:microsoft.com/office/officeart/2005/8/layout/chevron2"/>
    <dgm:cxn modelId="{B3B72C6D-B947-44CE-9FED-2F53930CEC8D}" type="presParOf" srcId="{CE19DB31-2D4F-4BD3-A061-60A1EEE0A390}" destId="{02C71FA6-5C23-4856-ADFA-4BB5F31166D5}" srcOrd="0" destOrd="0" presId="urn:microsoft.com/office/officeart/2005/8/layout/chevron2"/>
    <dgm:cxn modelId="{A120758D-9BBB-49B4-ABF4-32FBA5191053}" type="presParOf" srcId="{02C71FA6-5C23-4856-ADFA-4BB5F31166D5}" destId="{389662B0-1A1E-450B-A0B6-27821B8C43CB}" srcOrd="0" destOrd="0" presId="urn:microsoft.com/office/officeart/2005/8/layout/chevron2"/>
    <dgm:cxn modelId="{8F4346CB-B2A0-4798-B1CA-7D58488E14DB}" type="presParOf" srcId="{02C71FA6-5C23-4856-ADFA-4BB5F31166D5}" destId="{151E436C-850D-42A5-91BA-E1DF55B93856}" srcOrd="1" destOrd="0" presId="urn:microsoft.com/office/officeart/2005/8/layout/chevron2"/>
    <dgm:cxn modelId="{FFFF3C2C-B33E-447B-A007-451C39E85756}" type="presParOf" srcId="{CE19DB31-2D4F-4BD3-A061-60A1EEE0A390}" destId="{EF7AF591-2579-439D-ADDA-921604A52C94}" srcOrd="1" destOrd="0" presId="urn:microsoft.com/office/officeart/2005/8/layout/chevron2"/>
    <dgm:cxn modelId="{2554BB17-87CB-4BB0-9C05-1383B0ACED96}" type="presParOf" srcId="{CE19DB31-2D4F-4BD3-A061-60A1EEE0A390}" destId="{212E5A42-4E57-4F8B-885A-173148FA13B2}" srcOrd="2" destOrd="0" presId="urn:microsoft.com/office/officeart/2005/8/layout/chevron2"/>
    <dgm:cxn modelId="{00741558-B20F-4428-8BD8-E761010DCEF2}" type="presParOf" srcId="{212E5A42-4E57-4F8B-885A-173148FA13B2}" destId="{3B10A687-8047-4891-B1D8-3130426397F3}" srcOrd="0" destOrd="0" presId="urn:microsoft.com/office/officeart/2005/8/layout/chevron2"/>
    <dgm:cxn modelId="{8F3BE4FB-5554-4DE1-B88A-618C47765FB5}" type="presParOf" srcId="{212E5A42-4E57-4F8B-885A-173148FA13B2}" destId="{2579083C-521C-42AA-8664-D98C8614E98F}" srcOrd="1" destOrd="0" presId="urn:microsoft.com/office/officeart/2005/8/layout/chevron2"/>
    <dgm:cxn modelId="{15CC011E-7900-448E-B77B-417C2DC25F36}" type="presParOf" srcId="{CE19DB31-2D4F-4BD3-A061-60A1EEE0A390}" destId="{4736C73C-B8AE-4D89-BAD6-2CB4AF1B3606}" srcOrd="3" destOrd="0" presId="urn:microsoft.com/office/officeart/2005/8/layout/chevron2"/>
    <dgm:cxn modelId="{568E2535-E679-4427-8D22-84F2A89C3A93}" type="presParOf" srcId="{CE19DB31-2D4F-4BD3-A061-60A1EEE0A390}" destId="{F71AC15C-AC44-4907-ABAF-99514595C200}" srcOrd="4" destOrd="0" presId="urn:microsoft.com/office/officeart/2005/8/layout/chevron2"/>
    <dgm:cxn modelId="{92A30DC8-9A37-45BA-8A4F-6C38D7795C08}" type="presParOf" srcId="{F71AC15C-AC44-4907-ABAF-99514595C200}" destId="{90D75278-7953-4961-923A-3AA9265AF061}" srcOrd="0" destOrd="0" presId="urn:microsoft.com/office/officeart/2005/8/layout/chevron2"/>
    <dgm:cxn modelId="{F3260B84-FDCE-4BFB-BF98-D1A653972155}" type="presParOf" srcId="{F71AC15C-AC44-4907-ABAF-99514595C200}" destId="{5BF5CCD4-9DC7-4CED-A554-C10AC5A017D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3B5314-6266-46FE-8BA4-2DD700C5826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8028E03-0863-47EF-B283-CDA375C79E44}">
      <dgm:prSet/>
      <dgm:spPr/>
      <dgm:t>
        <a:bodyPr/>
        <a:lstStyle/>
        <a:p>
          <a:pPr>
            <a:defRPr b="1"/>
          </a:pPr>
          <a:r>
            <a:rPr lang="en-US" dirty="0"/>
            <a:t>Dungeon Masters need multiple ambient sounds ( ex. rain + distant thunder + combat music) playing simultaneously with independent volume and fade control to set the desired ambience for a game  </a:t>
          </a:r>
        </a:p>
      </dgm:t>
    </dgm:pt>
    <dgm:pt modelId="{7ACF6C82-4135-4F17-B4EF-1DC90911F487}" type="parTrans" cxnId="{DC94C458-D628-4E73-AFA5-8166EE401213}">
      <dgm:prSet/>
      <dgm:spPr/>
      <dgm:t>
        <a:bodyPr/>
        <a:lstStyle/>
        <a:p>
          <a:endParaRPr lang="en-US"/>
        </a:p>
      </dgm:t>
    </dgm:pt>
    <dgm:pt modelId="{4D60409C-E63F-4D5D-B04B-2D4D18894BC4}" type="sibTrans" cxnId="{DC94C458-D628-4E73-AFA5-8166EE401213}">
      <dgm:prSet/>
      <dgm:spPr/>
      <dgm:t>
        <a:bodyPr/>
        <a:lstStyle/>
        <a:p>
          <a:endParaRPr lang="en-US"/>
        </a:p>
      </dgm:t>
    </dgm:pt>
    <dgm:pt modelId="{EE7BC27E-4667-475A-9073-CBA07DBE48F2}">
      <dgm:prSet/>
      <dgm:spPr/>
      <dgm:t>
        <a:bodyPr/>
        <a:lstStyle/>
        <a:p>
          <a:r>
            <a:rPr lang="en-US" dirty="0"/>
            <a:t>Existing tools force DMs to either: use multiple browser/ media player tabs OR pay for services with someone else’s sound packs and application.  </a:t>
          </a:r>
        </a:p>
      </dgm:t>
    </dgm:pt>
    <dgm:pt modelId="{F575B110-D146-4B31-AEDD-228730A4F2F6}" type="parTrans" cxnId="{0A8E033F-7FEB-4A81-8F52-47655AC03DBD}">
      <dgm:prSet/>
      <dgm:spPr/>
      <dgm:t>
        <a:bodyPr/>
        <a:lstStyle/>
        <a:p>
          <a:endParaRPr lang="en-US"/>
        </a:p>
      </dgm:t>
    </dgm:pt>
    <dgm:pt modelId="{75993521-8D7B-4C89-AAB3-89A833D4A7A6}" type="sibTrans" cxnId="{0A8E033F-7FEB-4A81-8F52-47655AC03DBD}">
      <dgm:prSet/>
      <dgm:spPr/>
      <dgm:t>
        <a:bodyPr/>
        <a:lstStyle/>
        <a:p>
          <a:endParaRPr lang="en-US"/>
        </a:p>
      </dgm:t>
    </dgm:pt>
    <dgm:pt modelId="{58D6BA72-DD0A-43BB-8C1E-B8D0209B1301}">
      <dgm:prSet/>
      <dgm:spPr/>
      <dgm:t>
        <a:bodyPr/>
        <a:lstStyle/>
        <a:p>
          <a:pPr>
            <a:defRPr b="1"/>
          </a:pPr>
          <a:r>
            <a:rPr lang="en-US" dirty="0"/>
            <a:t>Gooseplayer gives full overlapping playback capability and works 100 % offline offering a clean interface</a:t>
          </a:r>
        </a:p>
      </dgm:t>
    </dgm:pt>
    <dgm:pt modelId="{BADB0A67-3846-45D7-92DB-15B2CFB4E659}" type="parTrans" cxnId="{6C6D8ECC-AC88-414D-BC44-DB0562AE0319}">
      <dgm:prSet/>
      <dgm:spPr/>
      <dgm:t>
        <a:bodyPr/>
        <a:lstStyle/>
        <a:p>
          <a:endParaRPr lang="en-US"/>
        </a:p>
      </dgm:t>
    </dgm:pt>
    <dgm:pt modelId="{5EA86B8F-D78C-4AA0-B493-3FAF0BD13DBE}" type="sibTrans" cxnId="{6C6D8ECC-AC88-414D-BC44-DB0562AE0319}">
      <dgm:prSet/>
      <dgm:spPr/>
      <dgm:t>
        <a:bodyPr/>
        <a:lstStyle/>
        <a:p>
          <a:endParaRPr lang="en-US"/>
        </a:p>
      </dgm:t>
    </dgm:pt>
    <dgm:pt modelId="{1D9F4D15-B767-47AA-8932-DDBEE933A2AC}" type="pres">
      <dgm:prSet presAssocID="{7C3B5314-6266-46FE-8BA4-2DD700C58265}" presName="linear" presStyleCnt="0">
        <dgm:presLayoutVars>
          <dgm:animLvl val="lvl"/>
          <dgm:resizeHandles val="exact"/>
        </dgm:presLayoutVars>
      </dgm:prSet>
      <dgm:spPr/>
    </dgm:pt>
    <dgm:pt modelId="{9FD9EE01-2A77-4749-AB95-8D6CCB839489}" type="pres">
      <dgm:prSet presAssocID="{C8028E03-0863-47EF-B283-CDA375C79E4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39D118B-1C53-4894-A238-0DB4B8906786}" type="pres">
      <dgm:prSet presAssocID="{C8028E03-0863-47EF-B283-CDA375C79E44}" presName="childText" presStyleLbl="revTx" presStyleIdx="0" presStyleCnt="1">
        <dgm:presLayoutVars>
          <dgm:bulletEnabled val="1"/>
        </dgm:presLayoutVars>
      </dgm:prSet>
      <dgm:spPr/>
    </dgm:pt>
    <dgm:pt modelId="{1F634DEC-68E3-48E2-B9AE-ED295AA3CCD4}" type="pres">
      <dgm:prSet presAssocID="{58D6BA72-DD0A-43BB-8C1E-B8D0209B130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38E9105-AB45-4D9B-B3CA-438584BD6810}" type="presOf" srcId="{58D6BA72-DD0A-43BB-8C1E-B8D0209B1301}" destId="{1F634DEC-68E3-48E2-B9AE-ED295AA3CCD4}" srcOrd="0" destOrd="0" presId="urn:microsoft.com/office/officeart/2005/8/layout/vList2"/>
    <dgm:cxn modelId="{0A8E033F-7FEB-4A81-8F52-47655AC03DBD}" srcId="{C8028E03-0863-47EF-B283-CDA375C79E44}" destId="{EE7BC27E-4667-475A-9073-CBA07DBE48F2}" srcOrd="0" destOrd="0" parTransId="{F575B110-D146-4B31-AEDD-228730A4F2F6}" sibTransId="{75993521-8D7B-4C89-AAB3-89A833D4A7A6}"/>
    <dgm:cxn modelId="{C32ADD43-E023-4593-BD8D-9583C7FFA3DA}" type="presOf" srcId="{7C3B5314-6266-46FE-8BA4-2DD700C58265}" destId="{1D9F4D15-B767-47AA-8932-DDBEE933A2AC}" srcOrd="0" destOrd="0" presId="urn:microsoft.com/office/officeart/2005/8/layout/vList2"/>
    <dgm:cxn modelId="{DC94C458-D628-4E73-AFA5-8166EE401213}" srcId="{7C3B5314-6266-46FE-8BA4-2DD700C58265}" destId="{C8028E03-0863-47EF-B283-CDA375C79E44}" srcOrd="0" destOrd="0" parTransId="{7ACF6C82-4135-4F17-B4EF-1DC90911F487}" sibTransId="{4D60409C-E63F-4D5D-B04B-2D4D18894BC4}"/>
    <dgm:cxn modelId="{DE670CA9-4777-4F6B-9997-F5506C7C3B47}" type="presOf" srcId="{C8028E03-0863-47EF-B283-CDA375C79E44}" destId="{9FD9EE01-2A77-4749-AB95-8D6CCB839489}" srcOrd="0" destOrd="0" presId="urn:microsoft.com/office/officeart/2005/8/layout/vList2"/>
    <dgm:cxn modelId="{6C6D8ECC-AC88-414D-BC44-DB0562AE0319}" srcId="{7C3B5314-6266-46FE-8BA4-2DD700C58265}" destId="{58D6BA72-DD0A-43BB-8C1E-B8D0209B1301}" srcOrd="1" destOrd="0" parTransId="{BADB0A67-3846-45D7-92DB-15B2CFB4E659}" sibTransId="{5EA86B8F-D78C-4AA0-B493-3FAF0BD13DBE}"/>
    <dgm:cxn modelId="{78FF1FF2-3963-4DCC-85A3-67CEB45755C5}" type="presOf" srcId="{EE7BC27E-4667-475A-9073-CBA07DBE48F2}" destId="{B39D118B-1C53-4894-A238-0DB4B8906786}" srcOrd="0" destOrd="0" presId="urn:microsoft.com/office/officeart/2005/8/layout/vList2"/>
    <dgm:cxn modelId="{63EEAC75-F12A-40F3-A10A-2C9BF6AF5252}" type="presParOf" srcId="{1D9F4D15-B767-47AA-8932-DDBEE933A2AC}" destId="{9FD9EE01-2A77-4749-AB95-8D6CCB839489}" srcOrd="0" destOrd="0" presId="urn:microsoft.com/office/officeart/2005/8/layout/vList2"/>
    <dgm:cxn modelId="{2DBB451F-1E91-45E4-96FC-A9DAAB9ABCAC}" type="presParOf" srcId="{1D9F4D15-B767-47AA-8932-DDBEE933A2AC}" destId="{B39D118B-1C53-4894-A238-0DB4B8906786}" srcOrd="1" destOrd="0" presId="urn:microsoft.com/office/officeart/2005/8/layout/vList2"/>
    <dgm:cxn modelId="{3BB3FFCE-DFEA-436D-953D-016CEC272B2D}" type="presParOf" srcId="{1D9F4D15-B767-47AA-8932-DDBEE933A2AC}" destId="{1F634DEC-68E3-48E2-B9AE-ED295AA3CCD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070D0A-7829-4BE8-A117-0F38543AF9FB}" type="doc">
      <dgm:prSet loTypeId="urn:microsoft.com/office/officeart/2018/2/layout/IconVerticalSolidList" loCatId="icon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020458F-C9BE-405D-8352-FEE93156FD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Agile/Scrum with 1-week sprints</a:t>
          </a:r>
        </a:p>
      </dgm:t>
    </dgm:pt>
    <dgm:pt modelId="{41E3808C-13E5-4918-AFB9-34E72A8D6C1F}" type="parTrans" cxnId="{D857BF3B-F63B-405A-9F9F-E9BC64D662A6}">
      <dgm:prSet/>
      <dgm:spPr/>
      <dgm:t>
        <a:bodyPr/>
        <a:lstStyle/>
        <a:p>
          <a:endParaRPr lang="en-US"/>
        </a:p>
      </dgm:t>
    </dgm:pt>
    <dgm:pt modelId="{BBBF580E-302A-4A98-90EC-BD3357996A58}" type="sibTrans" cxnId="{D857BF3B-F63B-405A-9F9F-E9BC64D662A6}">
      <dgm:prSet/>
      <dgm:spPr/>
      <dgm:t>
        <a:bodyPr/>
        <a:lstStyle/>
        <a:p>
          <a:endParaRPr lang="en-US"/>
        </a:p>
      </dgm:t>
    </dgm:pt>
    <dgm:pt modelId="{A53347F6-3A46-4464-B610-25A63C27E16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Weekly progress reviews and sprint planning – focus on backlog, features, and testing</a:t>
          </a:r>
        </a:p>
      </dgm:t>
    </dgm:pt>
    <dgm:pt modelId="{610E3DC5-4902-4BFD-A587-AD4C4E1F704A}" type="parTrans" cxnId="{D1C68559-B6A4-4210-AD5E-52F7919F3310}">
      <dgm:prSet/>
      <dgm:spPr/>
      <dgm:t>
        <a:bodyPr/>
        <a:lstStyle/>
        <a:p>
          <a:endParaRPr lang="en-US"/>
        </a:p>
      </dgm:t>
    </dgm:pt>
    <dgm:pt modelId="{FADD5541-6D24-41E7-9A3C-E2A341EFCA8B}" type="sibTrans" cxnId="{D1C68559-B6A4-4210-AD5E-52F7919F3310}">
      <dgm:prSet/>
      <dgm:spPr/>
      <dgm:t>
        <a:bodyPr/>
        <a:lstStyle/>
        <a:p>
          <a:endParaRPr lang="en-US"/>
        </a:p>
      </dgm:t>
    </dgm:pt>
    <dgm:pt modelId="{BB9F6EB0-49A5-4060-9187-AD8EA1EA18DC}" type="pres">
      <dgm:prSet presAssocID="{53070D0A-7829-4BE8-A117-0F38543AF9FB}" presName="root" presStyleCnt="0">
        <dgm:presLayoutVars>
          <dgm:dir/>
          <dgm:resizeHandles val="exact"/>
        </dgm:presLayoutVars>
      </dgm:prSet>
      <dgm:spPr/>
    </dgm:pt>
    <dgm:pt modelId="{1F8C1A41-7AC3-4BB9-B55A-9272D4F1ECA6}" type="pres">
      <dgm:prSet presAssocID="{9020458F-C9BE-405D-8352-FEE93156FD54}" presName="compNode" presStyleCnt="0"/>
      <dgm:spPr/>
    </dgm:pt>
    <dgm:pt modelId="{63E2FB1C-7EB9-43F0-8AD7-4CADB4CF06C7}" type="pres">
      <dgm:prSet presAssocID="{9020458F-C9BE-405D-8352-FEE93156FD54}" presName="bgRect" presStyleLbl="bgShp" presStyleIdx="0" presStyleCnt="2"/>
      <dgm:spPr/>
    </dgm:pt>
    <dgm:pt modelId="{1B147737-1819-4844-8105-4C817B16E7C9}" type="pres">
      <dgm:prSet presAssocID="{9020458F-C9BE-405D-8352-FEE93156FD5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47AAEE32-480E-4D1B-9F97-FC026BB1F5D1}" type="pres">
      <dgm:prSet presAssocID="{9020458F-C9BE-405D-8352-FEE93156FD54}" presName="spaceRect" presStyleCnt="0"/>
      <dgm:spPr/>
    </dgm:pt>
    <dgm:pt modelId="{695A81AB-56E8-4B8E-B558-374426307127}" type="pres">
      <dgm:prSet presAssocID="{9020458F-C9BE-405D-8352-FEE93156FD54}" presName="parTx" presStyleLbl="revTx" presStyleIdx="0" presStyleCnt="2">
        <dgm:presLayoutVars>
          <dgm:chMax val="0"/>
          <dgm:chPref val="0"/>
        </dgm:presLayoutVars>
      </dgm:prSet>
      <dgm:spPr/>
    </dgm:pt>
    <dgm:pt modelId="{5DC1FD39-3C03-4336-827C-7BDEED771BD4}" type="pres">
      <dgm:prSet presAssocID="{BBBF580E-302A-4A98-90EC-BD3357996A58}" presName="sibTrans" presStyleCnt="0"/>
      <dgm:spPr/>
    </dgm:pt>
    <dgm:pt modelId="{790EF521-D325-4E3B-A693-AD747F8F9D39}" type="pres">
      <dgm:prSet presAssocID="{A53347F6-3A46-4464-B610-25A63C27E167}" presName="compNode" presStyleCnt="0"/>
      <dgm:spPr/>
    </dgm:pt>
    <dgm:pt modelId="{15504856-B68F-4F41-A3C3-785D1F809357}" type="pres">
      <dgm:prSet presAssocID="{A53347F6-3A46-4464-B610-25A63C27E167}" presName="bgRect" presStyleLbl="bgShp" presStyleIdx="1" presStyleCnt="2"/>
      <dgm:spPr/>
    </dgm:pt>
    <dgm:pt modelId="{33AE6412-CCBA-4924-8940-2FCFD8CDCE66}" type="pres">
      <dgm:prSet presAssocID="{A53347F6-3A46-4464-B610-25A63C27E16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thly calendar"/>
        </a:ext>
      </dgm:extLst>
    </dgm:pt>
    <dgm:pt modelId="{65F74CD0-4727-4B26-893D-163ED408511E}" type="pres">
      <dgm:prSet presAssocID="{A53347F6-3A46-4464-B610-25A63C27E167}" presName="spaceRect" presStyleCnt="0"/>
      <dgm:spPr/>
    </dgm:pt>
    <dgm:pt modelId="{954C5A89-01B0-4FA4-AB60-31A0482CDD96}" type="pres">
      <dgm:prSet presAssocID="{A53347F6-3A46-4464-B610-25A63C27E16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6DD42903-8852-4C57-ABEB-92BA845C70A5}" type="presOf" srcId="{A53347F6-3A46-4464-B610-25A63C27E167}" destId="{954C5A89-01B0-4FA4-AB60-31A0482CDD96}" srcOrd="0" destOrd="0" presId="urn:microsoft.com/office/officeart/2018/2/layout/IconVerticalSolidList"/>
    <dgm:cxn modelId="{D857BF3B-F63B-405A-9F9F-E9BC64D662A6}" srcId="{53070D0A-7829-4BE8-A117-0F38543AF9FB}" destId="{9020458F-C9BE-405D-8352-FEE93156FD54}" srcOrd="0" destOrd="0" parTransId="{41E3808C-13E5-4918-AFB9-34E72A8D6C1F}" sibTransId="{BBBF580E-302A-4A98-90EC-BD3357996A58}"/>
    <dgm:cxn modelId="{7EAFC873-F665-4EE0-B251-6C1FAB005DA6}" type="presOf" srcId="{9020458F-C9BE-405D-8352-FEE93156FD54}" destId="{695A81AB-56E8-4B8E-B558-374426307127}" srcOrd="0" destOrd="0" presId="urn:microsoft.com/office/officeart/2018/2/layout/IconVerticalSolidList"/>
    <dgm:cxn modelId="{D1C68559-B6A4-4210-AD5E-52F7919F3310}" srcId="{53070D0A-7829-4BE8-A117-0F38543AF9FB}" destId="{A53347F6-3A46-4464-B610-25A63C27E167}" srcOrd="1" destOrd="0" parTransId="{610E3DC5-4902-4BFD-A587-AD4C4E1F704A}" sibTransId="{FADD5541-6D24-41E7-9A3C-E2A341EFCA8B}"/>
    <dgm:cxn modelId="{574573D9-7E68-4EE6-B69E-463196AC852F}" type="presOf" srcId="{53070D0A-7829-4BE8-A117-0F38543AF9FB}" destId="{BB9F6EB0-49A5-4060-9187-AD8EA1EA18DC}" srcOrd="0" destOrd="0" presId="urn:microsoft.com/office/officeart/2018/2/layout/IconVerticalSolidList"/>
    <dgm:cxn modelId="{DA0D1F84-B75D-483A-A723-248818CA1968}" type="presParOf" srcId="{BB9F6EB0-49A5-4060-9187-AD8EA1EA18DC}" destId="{1F8C1A41-7AC3-4BB9-B55A-9272D4F1ECA6}" srcOrd="0" destOrd="0" presId="urn:microsoft.com/office/officeart/2018/2/layout/IconVerticalSolidList"/>
    <dgm:cxn modelId="{3FE7CA8F-A31D-4E50-92DC-EE18A537BE4A}" type="presParOf" srcId="{1F8C1A41-7AC3-4BB9-B55A-9272D4F1ECA6}" destId="{63E2FB1C-7EB9-43F0-8AD7-4CADB4CF06C7}" srcOrd="0" destOrd="0" presId="urn:microsoft.com/office/officeart/2018/2/layout/IconVerticalSolidList"/>
    <dgm:cxn modelId="{2943F208-84E4-45EB-BE7D-B38CD0A52FAC}" type="presParOf" srcId="{1F8C1A41-7AC3-4BB9-B55A-9272D4F1ECA6}" destId="{1B147737-1819-4844-8105-4C817B16E7C9}" srcOrd="1" destOrd="0" presId="urn:microsoft.com/office/officeart/2018/2/layout/IconVerticalSolidList"/>
    <dgm:cxn modelId="{982C6226-2676-4383-A1D3-31945CAD7F71}" type="presParOf" srcId="{1F8C1A41-7AC3-4BB9-B55A-9272D4F1ECA6}" destId="{47AAEE32-480E-4D1B-9F97-FC026BB1F5D1}" srcOrd="2" destOrd="0" presId="urn:microsoft.com/office/officeart/2018/2/layout/IconVerticalSolidList"/>
    <dgm:cxn modelId="{50FCC8BD-FF58-43C3-9DDF-E2D670995EB5}" type="presParOf" srcId="{1F8C1A41-7AC3-4BB9-B55A-9272D4F1ECA6}" destId="{695A81AB-56E8-4B8E-B558-374426307127}" srcOrd="3" destOrd="0" presId="urn:microsoft.com/office/officeart/2018/2/layout/IconVerticalSolidList"/>
    <dgm:cxn modelId="{649FD798-46F4-496C-A7D8-0D4822FDF6EE}" type="presParOf" srcId="{BB9F6EB0-49A5-4060-9187-AD8EA1EA18DC}" destId="{5DC1FD39-3C03-4336-827C-7BDEED771BD4}" srcOrd="1" destOrd="0" presId="urn:microsoft.com/office/officeart/2018/2/layout/IconVerticalSolidList"/>
    <dgm:cxn modelId="{53D5B04F-F6AB-4792-90FC-EB5A9A2922F9}" type="presParOf" srcId="{BB9F6EB0-49A5-4060-9187-AD8EA1EA18DC}" destId="{790EF521-D325-4E3B-A693-AD747F8F9D39}" srcOrd="2" destOrd="0" presId="urn:microsoft.com/office/officeart/2018/2/layout/IconVerticalSolidList"/>
    <dgm:cxn modelId="{F179D6F5-81B5-470B-B696-50A441E87B72}" type="presParOf" srcId="{790EF521-D325-4E3B-A693-AD747F8F9D39}" destId="{15504856-B68F-4F41-A3C3-785D1F809357}" srcOrd="0" destOrd="0" presId="urn:microsoft.com/office/officeart/2018/2/layout/IconVerticalSolidList"/>
    <dgm:cxn modelId="{AFCAD0AB-5C71-43F4-AAAB-B4999FB5E93C}" type="presParOf" srcId="{790EF521-D325-4E3B-A693-AD747F8F9D39}" destId="{33AE6412-CCBA-4924-8940-2FCFD8CDCE66}" srcOrd="1" destOrd="0" presId="urn:microsoft.com/office/officeart/2018/2/layout/IconVerticalSolidList"/>
    <dgm:cxn modelId="{6D1846DD-0183-4208-B15D-50384DEDBFFF}" type="presParOf" srcId="{790EF521-D325-4E3B-A693-AD747F8F9D39}" destId="{65F74CD0-4727-4B26-893D-163ED408511E}" srcOrd="2" destOrd="0" presId="urn:microsoft.com/office/officeart/2018/2/layout/IconVerticalSolidList"/>
    <dgm:cxn modelId="{83DC8E0F-D8AF-4AD6-8EE1-D98C9A39F50F}" type="presParOf" srcId="{790EF521-D325-4E3B-A693-AD747F8F9D39}" destId="{954C5A89-01B0-4FA4-AB60-31A0482CDD9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C8BD15A-279B-4D6B-ACF1-52937914E04E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2C37FF5-E1EA-43D5-B25A-5A8D8D32EB88}">
      <dgm:prSet/>
      <dgm:spPr/>
      <dgm:t>
        <a:bodyPr/>
        <a:lstStyle/>
        <a:p>
          <a:r>
            <a:rPr lang="en-US"/>
            <a:t>Language</a:t>
          </a:r>
        </a:p>
      </dgm:t>
    </dgm:pt>
    <dgm:pt modelId="{0EB2FA14-E1D7-4BAE-874B-7B5D5E8AAE57}" type="parTrans" cxnId="{9891033E-DDD3-472B-B7A4-4B4F6E7FB81A}">
      <dgm:prSet/>
      <dgm:spPr/>
      <dgm:t>
        <a:bodyPr/>
        <a:lstStyle/>
        <a:p>
          <a:endParaRPr lang="en-US"/>
        </a:p>
      </dgm:t>
    </dgm:pt>
    <dgm:pt modelId="{DC08C674-4313-457B-BBDF-9E2C09E8EE04}" type="sibTrans" cxnId="{9891033E-DDD3-472B-B7A4-4B4F6E7FB81A}">
      <dgm:prSet/>
      <dgm:spPr/>
      <dgm:t>
        <a:bodyPr/>
        <a:lstStyle/>
        <a:p>
          <a:endParaRPr lang="en-US"/>
        </a:p>
      </dgm:t>
    </dgm:pt>
    <dgm:pt modelId="{622318CB-B9C0-4A0E-8701-55B3A776EEFD}">
      <dgm:prSet/>
      <dgm:spPr/>
      <dgm:t>
        <a:bodyPr/>
        <a:lstStyle/>
        <a:p>
          <a:r>
            <a:rPr lang="en-US"/>
            <a:t>Project Management/ Communication</a:t>
          </a:r>
        </a:p>
      </dgm:t>
    </dgm:pt>
    <dgm:pt modelId="{73BD5B59-2F5B-4E90-98C3-D6E26C8E3B24}" type="parTrans" cxnId="{D4901B15-8F5B-463A-85B0-974105150E38}">
      <dgm:prSet/>
      <dgm:spPr/>
      <dgm:t>
        <a:bodyPr/>
        <a:lstStyle/>
        <a:p>
          <a:endParaRPr lang="en-US"/>
        </a:p>
      </dgm:t>
    </dgm:pt>
    <dgm:pt modelId="{6EBCFD2A-A1E6-4C60-85C3-531C3DC7751E}" type="sibTrans" cxnId="{D4901B15-8F5B-463A-85B0-974105150E38}">
      <dgm:prSet/>
      <dgm:spPr/>
      <dgm:t>
        <a:bodyPr/>
        <a:lstStyle/>
        <a:p>
          <a:endParaRPr lang="en-US"/>
        </a:p>
      </dgm:t>
    </dgm:pt>
    <dgm:pt modelId="{06B61BA9-47DD-4754-BE69-18DE95ACF3AD}">
      <dgm:prSet/>
      <dgm:spPr/>
      <dgm:t>
        <a:bodyPr/>
        <a:lstStyle/>
        <a:p>
          <a:r>
            <a:rPr lang="en-US"/>
            <a:t>Version Control</a:t>
          </a:r>
        </a:p>
      </dgm:t>
    </dgm:pt>
    <dgm:pt modelId="{69BFBB02-B809-4E68-A04B-EE67A44D7288}" type="parTrans" cxnId="{D9ECAD84-10CB-4F89-BADB-35DF3BD3EFAE}">
      <dgm:prSet/>
      <dgm:spPr/>
      <dgm:t>
        <a:bodyPr/>
        <a:lstStyle/>
        <a:p>
          <a:endParaRPr lang="en-US"/>
        </a:p>
      </dgm:t>
    </dgm:pt>
    <dgm:pt modelId="{2274B42F-2AD8-4427-B169-917C9497043D}" type="sibTrans" cxnId="{D9ECAD84-10CB-4F89-BADB-35DF3BD3EFAE}">
      <dgm:prSet/>
      <dgm:spPr/>
      <dgm:t>
        <a:bodyPr/>
        <a:lstStyle/>
        <a:p>
          <a:endParaRPr lang="en-US"/>
        </a:p>
      </dgm:t>
    </dgm:pt>
    <dgm:pt modelId="{2EB0D9DA-6BB7-4A36-8303-0C0E036BD2B7}">
      <dgm:prSet/>
      <dgm:spPr/>
      <dgm:t>
        <a:bodyPr/>
        <a:lstStyle/>
        <a:p>
          <a:r>
            <a:rPr lang="en-US" dirty="0"/>
            <a:t>Grok</a:t>
          </a:r>
        </a:p>
      </dgm:t>
    </dgm:pt>
    <dgm:pt modelId="{B07DE11B-BAA6-4F65-8AA2-2F44A6593705}" type="parTrans" cxnId="{8D80723E-00F6-49A2-8E5C-5BD74EF3D012}">
      <dgm:prSet/>
      <dgm:spPr/>
      <dgm:t>
        <a:bodyPr/>
        <a:lstStyle/>
        <a:p>
          <a:endParaRPr lang="en-US"/>
        </a:p>
      </dgm:t>
    </dgm:pt>
    <dgm:pt modelId="{0AE067D9-4D93-4F20-AED5-7E60A6217B07}" type="sibTrans" cxnId="{8D80723E-00F6-49A2-8E5C-5BD74EF3D012}">
      <dgm:prSet/>
      <dgm:spPr/>
      <dgm:t>
        <a:bodyPr/>
        <a:lstStyle/>
        <a:p>
          <a:endParaRPr lang="en-US"/>
        </a:p>
      </dgm:t>
    </dgm:pt>
    <dgm:pt modelId="{EC19D6C0-370E-487F-81BE-91C96B42A6E6}">
      <dgm:prSet/>
      <dgm:spPr/>
      <dgm:t>
        <a:bodyPr/>
        <a:lstStyle/>
        <a:p>
          <a:r>
            <a:rPr lang="en-US" dirty="0"/>
            <a:t>Copilot</a:t>
          </a:r>
        </a:p>
      </dgm:t>
    </dgm:pt>
    <dgm:pt modelId="{DEEC2F8E-B8EA-499A-A030-7A66843C5024}" type="parTrans" cxnId="{B7C8BA93-2F3E-45F5-9977-3EE9F60BD77E}">
      <dgm:prSet/>
      <dgm:spPr/>
      <dgm:t>
        <a:bodyPr/>
        <a:lstStyle/>
        <a:p>
          <a:endParaRPr lang="en-US"/>
        </a:p>
      </dgm:t>
    </dgm:pt>
    <dgm:pt modelId="{9E36A412-3279-4697-948B-C4700B8EB261}" type="sibTrans" cxnId="{B7C8BA93-2F3E-45F5-9977-3EE9F60BD77E}">
      <dgm:prSet/>
      <dgm:spPr/>
      <dgm:t>
        <a:bodyPr/>
        <a:lstStyle/>
        <a:p>
          <a:endParaRPr lang="en-US"/>
        </a:p>
      </dgm:t>
    </dgm:pt>
    <dgm:pt modelId="{75A8C824-ADF5-9147-9DB7-1D873AAAF8A7}">
      <dgm:prSet/>
      <dgm:spPr/>
      <dgm:t>
        <a:bodyPr/>
        <a:lstStyle/>
        <a:p>
          <a:r>
            <a:rPr lang="en-US"/>
            <a:t>IDE</a:t>
          </a:r>
        </a:p>
      </dgm:t>
    </dgm:pt>
    <dgm:pt modelId="{DCCD1552-1A29-5B48-8D73-1B9F56A06D18}" type="parTrans" cxnId="{515BAA77-4171-E14C-AF9C-E701EC988DE9}">
      <dgm:prSet/>
      <dgm:spPr/>
      <dgm:t>
        <a:bodyPr/>
        <a:lstStyle/>
        <a:p>
          <a:endParaRPr lang="en-US"/>
        </a:p>
      </dgm:t>
    </dgm:pt>
    <dgm:pt modelId="{CBF4067A-E0DF-E249-92D0-B4A4446871A7}" type="sibTrans" cxnId="{515BAA77-4171-E14C-AF9C-E701EC988DE9}">
      <dgm:prSet/>
      <dgm:spPr/>
      <dgm:t>
        <a:bodyPr/>
        <a:lstStyle/>
        <a:p>
          <a:endParaRPr lang="en-US"/>
        </a:p>
      </dgm:t>
    </dgm:pt>
    <dgm:pt modelId="{392E9C9C-92FB-9B4C-9CAF-18B039A4D187}">
      <dgm:prSet/>
      <dgm:spPr/>
      <dgm:t>
        <a:bodyPr/>
        <a:lstStyle/>
        <a:p>
          <a:r>
            <a:rPr lang="en-US"/>
            <a:t>Build Tool</a:t>
          </a:r>
        </a:p>
      </dgm:t>
    </dgm:pt>
    <dgm:pt modelId="{AEC8CD38-DEBE-1748-A651-E2CEDF36A3E6}" type="parTrans" cxnId="{B285D95C-47FF-FA47-925B-EB3CD5349671}">
      <dgm:prSet/>
      <dgm:spPr/>
      <dgm:t>
        <a:bodyPr/>
        <a:lstStyle/>
        <a:p>
          <a:endParaRPr lang="en-US"/>
        </a:p>
      </dgm:t>
    </dgm:pt>
    <dgm:pt modelId="{784B3265-E925-8142-BEE8-6461F402DD14}" type="sibTrans" cxnId="{B285D95C-47FF-FA47-925B-EB3CD5349671}">
      <dgm:prSet/>
      <dgm:spPr/>
      <dgm:t>
        <a:bodyPr/>
        <a:lstStyle/>
        <a:p>
          <a:endParaRPr lang="en-US"/>
        </a:p>
      </dgm:t>
    </dgm:pt>
    <dgm:pt modelId="{E3B07E29-4583-5D4A-9AE7-5950EE3965AF}">
      <dgm:prSet/>
      <dgm:spPr/>
      <dgm:t>
        <a:bodyPr/>
        <a:lstStyle/>
        <a:p>
          <a:r>
            <a:rPr lang="en-US"/>
            <a:t>Java</a:t>
          </a:r>
        </a:p>
      </dgm:t>
    </dgm:pt>
    <dgm:pt modelId="{B1FDD8BB-CE2F-0749-8834-2C4A117C8AD0}" type="parTrans" cxnId="{9C036E1E-3A24-E446-A075-98BD3F30E13C}">
      <dgm:prSet/>
      <dgm:spPr/>
      <dgm:t>
        <a:bodyPr/>
        <a:lstStyle/>
        <a:p>
          <a:endParaRPr lang="en-US"/>
        </a:p>
      </dgm:t>
    </dgm:pt>
    <dgm:pt modelId="{1ADF6ABE-178A-584B-8BA4-91FA81E5C2F0}" type="sibTrans" cxnId="{9C036E1E-3A24-E446-A075-98BD3F30E13C}">
      <dgm:prSet/>
      <dgm:spPr/>
      <dgm:t>
        <a:bodyPr/>
        <a:lstStyle/>
        <a:p>
          <a:endParaRPr lang="en-US"/>
        </a:p>
      </dgm:t>
    </dgm:pt>
    <dgm:pt modelId="{408D39A7-FFD3-A042-A22C-92F386E7138E}">
      <dgm:prSet/>
      <dgm:spPr/>
      <dgm:t>
        <a:bodyPr/>
        <a:lstStyle/>
        <a:p>
          <a:r>
            <a:rPr lang="en-US"/>
            <a:t>Apache Maven</a:t>
          </a:r>
        </a:p>
      </dgm:t>
    </dgm:pt>
    <dgm:pt modelId="{43452038-30B6-7641-9CD8-9D871F851C14}" type="parTrans" cxnId="{F07909AF-2DE4-6445-AF19-E69F5D5F3FE4}">
      <dgm:prSet/>
      <dgm:spPr/>
      <dgm:t>
        <a:bodyPr/>
        <a:lstStyle/>
        <a:p>
          <a:endParaRPr lang="en-US"/>
        </a:p>
      </dgm:t>
    </dgm:pt>
    <dgm:pt modelId="{1A13EA81-AD30-E041-86BF-11280436AFC3}" type="sibTrans" cxnId="{F07909AF-2DE4-6445-AF19-E69F5D5F3FE4}">
      <dgm:prSet/>
      <dgm:spPr/>
      <dgm:t>
        <a:bodyPr/>
        <a:lstStyle/>
        <a:p>
          <a:endParaRPr lang="en-US"/>
        </a:p>
      </dgm:t>
    </dgm:pt>
    <dgm:pt modelId="{92802248-9948-6C41-91CE-DE50C2F4F763}">
      <dgm:prSet/>
      <dgm:spPr/>
      <dgm:t>
        <a:bodyPr/>
        <a:lstStyle/>
        <a:p>
          <a:r>
            <a:rPr lang="en-US"/>
            <a:t>VS Code</a:t>
          </a:r>
        </a:p>
      </dgm:t>
    </dgm:pt>
    <dgm:pt modelId="{E4BE7DAE-D87B-E546-85A1-1787A24F8276}" type="parTrans" cxnId="{693EC6F3-159F-3B4A-8D16-5514C3A2DF97}">
      <dgm:prSet/>
      <dgm:spPr/>
      <dgm:t>
        <a:bodyPr/>
        <a:lstStyle/>
        <a:p>
          <a:endParaRPr lang="en-US"/>
        </a:p>
      </dgm:t>
    </dgm:pt>
    <dgm:pt modelId="{EA2CE1E6-0DC3-2D4B-860A-D16E6DCBEB50}" type="sibTrans" cxnId="{693EC6F3-159F-3B4A-8D16-5514C3A2DF97}">
      <dgm:prSet/>
      <dgm:spPr/>
      <dgm:t>
        <a:bodyPr/>
        <a:lstStyle/>
        <a:p>
          <a:endParaRPr lang="en-US"/>
        </a:p>
      </dgm:t>
    </dgm:pt>
    <dgm:pt modelId="{E54F2C4C-75A3-7542-938E-B4E044C32131}">
      <dgm:prSet/>
      <dgm:spPr/>
      <dgm:t>
        <a:bodyPr/>
        <a:lstStyle/>
        <a:p>
          <a:r>
            <a:rPr lang="en-US" err="1"/>
            <a:t>Git</a:t>
          </a:r>
          <a:endParaRPr lang="en-US"/>
        </a:p>
      </dgm:t>
    </dgm:pt>
    <dgm:pt modelId="{3357BB1A-6B81-E24F-968F-B6EDBCCAAEFE}" type="parTrans" cxnId="{B954DE13-EFD3-B944-BB8F-9E74B215336A}">
      <dgm:prSet/>
      <dgm:spPr/>
      <dgm:t>
        <a:bodyPr/>
        <a:lstStyle/>
        <a:p>
          <a:endParaRPr lang="en-US"/>
        </a:p>
      </dgm:t>
    </dgm:pt>
    <dgm:pt modelId="{63290839-659B-464B-B515-2FBC65E03DDB}" type="sibTrans" cxnId="{B954DE13-EFD3-B944-BB8F-9E74B215336A}">
      <dgm:prSet/>
      <dgm:spPr/>
      <dgm:t>
        <a:bodyPr/>
        <a:lstStyle/>
        <a:p>
          <a:endParaRPr lang="en-US"/>
        </a:p>
      </dgm:t>
    </dgm:pt>
    <dgm:pt modelId="{D1A96195-2ADF-F946-B968-3CEE14295854}">
      <dgm:prSet/>
      <dgm:spPr/>
      <dgm:t>
        <a:bodyPr/>
        <a:lstStyle/>
        <a:p>
          <a:r>
            <a:rPr lang="en-US" err="1"/>
            <a:t>Github</a:t>
          </a:r>
          <a:r>
            <a:rPr lang="en-US"/>
            <a:t> </a:t>
          </a:r>
        </a:p>
      </dgm:t>
    </dgm:pt>
    <dgm:pt modelId="{9B58ECE1-A5FB-1248-8783-F1A3CA4620A1}" type="parTrans" cxnId="{D3A48C2C-82E4-8148-B8B3-1283871ED633}">
      <dgm:prSet/>
      <dgm:spPr/>
      <dgm:t>
        <a:bodyPr/>
        <a:lstStyle/>
        <a:p>
          <a:endParaRPr lang="en-US"/>
        </a:p>
      </dgm:t>
    </dgm:pt>
    <dgm:pt modelId="{FC8C5F97-365A-0648-88F3-2206B63D65DC}" type="sibTrans" cxnId="{D3A48C2C-82E4-8148-B8B3-1283871ED633}">
      <dgm:prSet/>
      <dgm:spPr/>
      <dgm:t>
        <a:bodyPr/>
        <a:lstStyle/>
        <a:p>
          <a:endParaRPr lang="en-US"/>
        </a:p>
      </dgm:t>
    </dgm:pt>
    <dgm:pt modelId="{AA7E7027-8660-4F45-B122-B237A3333464}">
      <dgm:prSet/>
      <dgm:spPr/>
      <dgm:t>
        <a:bodyPr/>
        <a:lstStyle/>
        <a:p>
          <a:r>
            <a:rPr lang="en-US"/>
            <a:t>Discord</a:t>
          </a:r>
        </a:p>
      </dgm:t>
    </dgm:pt>
    <dgm:pt modelId="{2A006BF4-C795-0040-89B3-FB19AF7F7F9B}" type="parTrans" cxnId="{62C083F7-D6DF-6D4A-8D54-BFE9FBE00AEB}">
      <dgm:prSet/>
      <dgm:spPr/>
      <dgm:t>
        <a:bodyPr/>
        <a:lstStyle/>
        <a:p>
          <a:endParaRPr lang="en-US"/>
        </a:p>
      </dgm:t>
    </dgm:pt>
    <dgm:pt modelId="{2D97248A-AA02-BD4A-AB59-EFBACEF735B9}" type="sibTrans" cxnId="{62C083F7-D6DF-6D4A-8D54-BFE9FBE00AEB}">
      <dgm:prSet/>
      <dgm:spPr/>
      <dgm:t>
        <a:bodyPr/>
        <a:lstStyle/>
        <a:p>
          <a:endParaRPr lang="en-US"/>
        </a:p>
      </dgm:t>
    </dgm:pt>
    <dgm:pt modelId="{9080D471-51F8-3547-9CD0-198B0DB2CF4F}">
      <dgm:prSet/>
      <dgm:spPr/>
      <dgm:t>
        <a:bodyPr/>
        <a:lstStyle/>
        <a:p>
          <a:r>
            <a:rPr lang="en-US"/>
            <a:t>Jira</a:t>
          </a:r>
        </a:p>
      </dgm:t>
    </dgm:pt>
    <dgm:pt modelId="{9E22EE39-3AF6-7342-9894-65F157F29BE0}" type="parTrans" cxnId="{EA1DC233-AB79-3D49-890A-0791522C087F}">
      <dgm:prSet/>
      <dgm:spPr/>
      <dgm:t>
        <a:bodyPr/>
        <a:lstStyle/>
        <a:p>
          <a:endParaRPr lang="en-US"/>
        </a:p>
      </dgm:t>
    </dgm:pt>
    <dgm:pt modelId="{E72A0855-89D2-224A-8F09-6EF6BDB7207B}" type="sibTrans" cxnId="{EA1DC233-AB79-3D49-890A-0791522C087F}">
      <dgm:prSet/>
      <dgm:spPr/>
      <dgm:t>
        <a:bodyPr/>
        <a:lstStyle/>
        <a:p>
          <a:endParaRPr lang="en-US"/>
        </a:p>
      </dgm:t>
    </dgm:pt>
    <dgm:pt modelId="{4A3A0D89-A62A-DA4B-8422-570863D845CA}">
      <dgm:prSet/>
      <dgm:spPr/>
      <dgm:t>
        <a:bodyPr/>
        <a:lstStyle/>
        <a:p>
          <a:r>
            <a:rPr lang="en-US" dirty="0"/>
            <a:t>AI assistance</a:t>
          </a:r>
        </a:p>
      </dgm:t>
    </dgm:pt>
    <dgm:pt modelId="{A2467663-51E3-924F-90CE-AC978D472657}" type="parTrans" cxnId="{0870E03D-A21F-9944-B411-3A50F17538A9}">
      <dgm:prSet/>
      <dgm:spPr/>
      <dgm:t>
        <a:bodyPr/>
        <a:lstStyle/>
        <a:p>
          <a:endParaRPr lang="en-US"/>
        </a:p>
      </dgm:t>
    </dgm:pt>
    <dgm:pt modelId="{6CCA608E-0044-934D-99F9-550C9942C37D}" type="sibTrans" cxnId="{0870E03D-A21F-9944-B411-3A50F17538A9}">
      <dgm:prSet/>
      <dgm:spPr/>
      <dgm:t>
        <a:bodyPr/>
        <a:lstStyle/>
        <a:p>
          <a:endParaRPr lang="en-US"/>
        </a:p>
      </dgm:t>
    </dgm:pt>
    <dgm:pt modelId="{556F483A-AAC0-4BD6-BFED-A5AD3C2D82C9}">
      <dgm:prSet/>
      <dgm:spPr/>
      <dgm:t>
        <a:bodyPr/>
        <a:lstStyle/>
        <a:p>
          <a:r>
            <a:rPr lang="en-US" dirty="0"/>
            <a:t>ChatGPT</a:t>
          </a:r>
        </a:p>
      </dgm:t>
    </dgm:pt>
    <dgm:pt modelId="{5D5BA653-62F3-4D41-8ECC-DFAA2596DFE0}" type="parTrans" cxnId="{0E63B4F3-A6B2-40D1-8966-CB9E04C97A29}">
      <dgm:prSet/>
      <dgm:spPr/>
      <dgm:t>
        <a:bodyPr/>
        <a:lstStyle/>
        <a:p>
          <a:endParaRPr lang="en-US"/>
        </a:p>
      </dgm:t>
    </dgm:pt>
    <dgm:pt modelId="{E3DB63B1-CFA6-45B6-9D68-2A077E6B95DB}" type="sibTrans" cxnId="{0E63B4F3-A6B2-40D1-8966-CB9E04C97A29}">
      <dgm:prSet/>
      <dgm:spPr/>
      <dgm:t>
        <a:bodyPr/>
        <a:lstStyle/>
        <a:p>
          <a:endParaRPr lang="en-US"/>
        </a:p>
      </dgm:t>
    </dgm:pt>
    <dgm:pt modelId="{B6A2E4C2-14C9-41EB-B807-ED8EAF5D5E0E}">
      <dgm:prSet/>
      <dgm:spPr/>
      <dgm:t>
        <a:bodyPr/>
        <a:lstStyle/>
        <a:p>
          <a:r>
            <a:rPr lang="en-US" dirty="0"/>
            <a:t>Diagram Software</a:t>
          </a:r>
        </a:p>
      </dgm:t>
    </dgm:pt>
    <dgm:pt modelId="{76D1460F-0D02-4A95-B48A-74FAF7BAD41A}" type="parTrans" cxnId="{AB18208D-6E0E-404C-BBAC-4FD7508C0C8B}">
      <dgm:prSet/>
      <dgm:spPr/>
    </dgm:pt>
    <dgm:pt modelId="{621B5AE9-BDD7-4D1E-B0F6-47D4EAEDCA40}" type="sibTrans" cxnId="{AB18208D-6E0E-404C-BBAC-4FD7508C0C8B}">
      <dgm:prSet/>
      <dgm:spPr/>
    </dgm:pt>
    <dgm:pt modelId="{628D1363-A221-4244-B7AE-C7D46CEE5081}">
      <dgm:prSet/>
      <dgm:spPr/>
      <dgm:t>
        <a:bodyPr/>
        <a:lstStyle/>
        <a:p>
          <a:r>
            <a:rPr lang="en-US" dirty="0"/>
            <a:t>Draw.io</a:t>
          </a:r>
        </a:p>
      </dgm:t>
    </dgm:pt>
    <dgm:pt modelId="{4CFECB7B-6A27-40F2-8718-FCB9C6BF69E1}" type="parTrans" cxnId="{C0803AB3-3853-455B-8D46-4AE3F3E0BC0C}">
      <dgm:prSet/>
      <dgm:spPr/>
    </dgm:pt>
    <dgm:pt modelId="{1F1DEFD3-8E5A-4125-8947-D0C5BFFE9FDE}" type="sibTrans" cxnId="{C0803AB3-3853-455B-8D46-4AE3F3E0BC0C}">
      <dgm:prSet/>
      <dgm:spPr/>
    </dgm:pt>
    <dgm:pt modelId="{01E1BDBE-912F-42A5-A2C9-E04A9F8D658F}" type="pres">
      <dgm:prSet presAssocID="{FC8BD15A-279B-4D6B-ACF1-52937914E04E}" presName="diagram" presStyleCnt="0">
        <dgm:presLayoutVars>
          <dgm:dir/>
          <dgm:resizeHandles val="exact"/>
        </dgm:presLayoutVars>
      </dgm:prSet>
      <dgm:spPr/>
    </dgm:pt>
    <dgm:pt modelId="{4B2EF2C0-9433-4351-AFAC-567D59C021E3}" type="pres">
      <dgm:prSet presAssocID="{52C37FF5-E1EA-43D5-B25A-5A8D8D32EB88}" presName="node" presStyleLbl="node1" presStyleIdx="0" presStyleCnt="7">
        <dgm:presLayoutVars>
          <dgm:bulletEnabled val="1"/>
        </dgm:presLayoutVars>
      </dgm:prSet>
      <dgm:spPr/>
    </dgm:pt>
    <dgm:pt modelId="{305413BD-96CF-483D-BB79-1CF13A2DC917}" type="pres">
      <dgm:prSet presAssocID="{DC08C674-4313-457B-BBDF-9E2C09E8EE04}" presName="sibTrans" presStyleCnt="0"/>
      <dgm:spPr/>
    </dgm:pt>
    <dgm:pt modelId="{7FE9FBE3-367E-4465-A2C5-0C9B965909FE}" type="pres">
      <dgm:prSet presAssocID="{392E9C9C-92FB-9B4C-9CAF-18B039A4D187}" presName="node" presStyleLbl="node1" presStyleIdx="1" presStyleCnt="7">
        <dgm:presLayoutVars>
          <dgm:bulletEnabled val="1"/>
        </dgm:presLayoutVars>
      </dgm:prSet>
      <dgm:spPr/>
    </dgm:pt>
    <dgm:pt modelId="{5E12E7DB-78FC-4412-9854-365CB6E6997B}" type="pres">
      <dgm:prSet presAssocID="{784B3265-E925-8142-BEE8-6461F402DD14}" presName="sibTrans" presStyleCnt="0"/>
      <dgm:spPr/>
    </dgm:pt>
    <dgm:pt modelId="{35B7CC64-4260-48A9-8159-EF6C5EC8A460}" type="pres">
      <dgm:prSet presAssocID="{622318CB-B9C0-4A0E-8701-55B3A776EEFD}" presName="node" presStyleLbl="node1" presStyleIdx="2" presStyleCnt="7">
        <dgm:presLayoutVars>
          <dgm:bulletEnabled val="1"/>
        </dgm:presLayoutVars>
      </dgm:prSet>
      <dgm:spPr/>
    </dgm:pt>
    <dgm:pt modelId="{516B5416-8A76-44E1-B444-AFCEDD74DCE9}" type="pres">
      <dgm:prSet presAssocID="{6EBCFD2A-A1E6-4C60-85C3-531C3DC7751E}" presName="sibTrans" presStyleCnt="0"/>
      <dgm:spPr/>
    </dgm:pt>
    <dgm:pt modelId="{F17CCD24-72A9-4F2E-8F0D-9C01FF7A50AF}" type="pres">
      <dgm:prSet presAssocID="{06B61BA9-47DD-4754-BE69-18DE95ACF3AD}" presName="node" presStyleLbl="node1" presStyleIdx="3" presStyleCnt="7">
        <dgm:presLayoutVars>
          <dgm:bulletEnabled val="1"/>
        </dgm:presLayoutVars>
      </dgm:prSet>
      <dgm:spPr/>
    </dgm:pt>
    <dgm:pt modelId="{FCEEBB17-8213-4562-889B-FE3A7C605E05}" type="pres">
      <dgm:prSet presAssocID="{2274B42F-2AD8-4427-B169-917C9497043D}" presName="sibTrans" presStyleCnt="0"/>
      <dgm:spPr/>
    </dgm:pt>
    <dgm:pt modelId="{8A33B4AA-8C20-4A0E-A50B-27A5C27324B4}" type="pres">
      <dgm:prSet presAssocID="{75A8C824-ADF5-9147-9DB7-1D873AAAF8A7}" presName="node" presStyleLbl="node1" presStyleIdx="4" presStyleCnt="7">
        <dgm:presLayoutVars>
          <dgm:bulletEnabled val="1"/>
        </dgm:presLayoutVars>
      </dgm:prSet>
      <dgm:spPr/>
    </dgm:pt>
    <dgm:pt modelId="{90B7C7FB-CA5F-40F7-A7B0-8DFD7CBE6C4A}" type="pres">
      <dgm:prSet presAssocID="{CBF4067A-E0DF-E249-92D0-B4A4446871A7}" presName="sibTrans" presStyleCnt="0"/>
      <dgm:spPr/>
    </dgm:pt>
    <dgm:pt modelId="{99C15E62-BA66-42C0-AB56-8F71DA812CC0}" type="pres">
      <dgm:prSet presAssocID="{4A3A0D89-A62A-DA4B-8422-570863D845CA}" presName="node" presStyleLbl="node1" presStyleIdx="5" presStyleCnt="7">
        <dgm:presLayoutVars>
          <dgm:bulletEnabled val="1"/>
        </dgm:presLayoutVars>
      </dgm:prSet>
      <dgm:spPr/>
    </dgm:pt>
    <dgm:pt modelId="{47571502-B16C-40BA-A9E1-499F3B578850}" type="pres">
      <dgm:prSet presAssocID="{6CCA608E-0044-934D-99F9-550C9942C37D}" presName="sibTrans" presStyleCnt="0"/>
      <dgm:spPr/>
    </dgm:pt>
    <dgm:pt modelId="{55A7DD31-A530-4D83-8A33-8D581A4AC109}" type="pres">
      <dgm:prSet presAssocID="{B6A2E4C2-14C9-41EB-B807-ED8EAF5D5E0E}" presName="node" presStyleLbl="node1" presStyleIdx="6" presStyleCnt="7">
        <dgm:presLayoutVars>
          <dgm:bulletEnabled val="1"/>
        </dgm:presLayoutVars>
      </dgm:prSet>
      <dgm:spPr/>
    </dgm:pt>
  </dgm:ptLst>
  <dgm:cxnLst>
    <dgm:cxn modelId="{4634010F-2FC6-40EF-A001-6059183E4069}" type="presOf" srcId="{392E9C9C-92FB-9B4C-9CAF-18B039A4D187}" destId="{7FE9FBE3-367E-4465-A2C5-0C9B965909FE}" srcOrd="0" destOrd="0" presId="urn:microsoft.com/office/officeart/2005/8/layout/default"/>
    <dgm:cxn modelId="{B954DE13-EFD3-B944-BB8F-9E74B215336A}" srcId="{06B61BA9-47DD-4754-BE69-18DE95ACF3AD}" destId="{E54F2C4C-75A3-7542-938E-B4E044C32131}" srcOrd="0" destOrd="0" parTransId="{3357BB1A-6B81-E24F-968F-B6EDBCCAAEFE}" sibTransId="{63290839-659B-464B-B515-2FBC65E03DDB}"/>
    <dgm:cxn modelId="{D4901B15-8F5B-463A-85B0-974105150E38}" srcId="{FC8BD15A-279B-4D6B-ACF1-52937914E04E}" destId="{622318CB-B9C0-4A0E-8701-55B3A776EEFD}" srcOrd="2" destOrd="0" parTransId="{73BD5B59-2F5B-4E90-98C3-D6E26C8E3B24}" sibTransId="{6EBCFD2A-A1E6-4C60-85C3-531C3DC7751E}"/>
    <dgm:cxn modelId="{9C036E1E-3A24-E446-A075-98BD3F30E13C}" srcId="{52C37FF5-E1EA-43D5-B25A-5A8D8D32EB88}" destId="{E3B07E29-4583-5D4A-9AE7-5950EE3965AF}" srcOrd="0" destOrd="0" parTransId="{B1FDD8BB-CE2F-0749-8834-2C4A117C8AD0}" sibTransId="{1ADF6ABE-178A-584B-8BA4-91FA81E5C2F0}"/>
    <dgm:cxn modelId="{D3A48C2C-82E4-8148-B8B3-1283871ED633}" srcId="{06B61BA9-47DD-4754-BE69-18DE95ACF3AD}" destId="{D1A96195-2ADF-F946-B968-3CEE14295854}" srcOrd="1" destOrd="0" parTransId="{9B58ECE1-A5FB-1248-8783-F1A3CA4620A1}" sibTransId="{FC8C5F97-365A-0648-88F3-2206B63D65DC}"/>
    <dgm:cxn modelId="{A7A20C30-0AA1-4F40-9588-4BCB7698E33D}" type="presOf" srcId="{06B61BA9-47DD-4754-BE69-18DE95ACF3AD}" destId="{F17CCD24-72A9-4F2E-8F0D-9C01FF7A50AF}" srcOrd="0" destOrd="0" presId="urn:microsoft.com/office/officeart/2005/8/layout/default"/>
    <dgm:cxn modelId="{EA1DC233-AB79-3D49-890A-0791522C087F}" srcId="{622318CB-B9C0-4A0E-8701-55B3A776EEFD}" destId="{9080D471-51F8-3547-9CD0-198B0DB2CF4F}" srcOrd="1" destOrd="0" parTransId="{9E22EE39-3AF6-7342-9894-65F157F29BE0}" sibTransId="{E72A0855-89D2-224A-8F09-6EF6BDB7207B}"/>
    <dgm:cxn modelId="{0870E03D-A21F-9944-B411-3A50F17538A9}" srcId="{FC8BD15A-279B-4D6B-ACF1-52937914E04E}" destId="{4A3A0D89-A62A-DA4B-8422-570863D845CA}" srcOrd="5" destOrd="0" parTransId="{A2467663-51E3-924F-90CE-AC978D472657}" sibTransId="{6CCA608E-0044-934D-99F9-550C9942C37D}"/>
    <dgm:cxn modelId="{9891033E-DDD3-472B-B7A4-4B4F6E7FB81A}" srcId="{FC8BD15A-279B-4D6B-ACF1-52937914E04E}" destId="{52C37FF5-E1EA-43D5-B25A-5A8D8D32EB88}" srcOrd="0" destOrd="0" parTransId="{0EB2FA14-E1D7-4BAE-874B-7B5D5E8AAE57}" sibTransId="{DC08C674-4313-457B-BBDF-9E2C09E8EE04}"/>
    <dgm:cxn modelId="{8D80723E-00F6-49A2-8E5C-5BD74EF3D012}" srcId="{4A3A0D89-A62A-DA4B-8422-570863D845CA}" destId="{2EB0D9DA-6BB7-4A36-8303-0C0E036BD2B7}" srcOrd="1" destOrd="0" parTransId="{B07DE11B-BAA6-4F65-8AA2-2F44A6593705}" sibTransId="{0AE067D9-4D93-4F20-AED5-7E60A6217B07}"/>
    <dgm:cxn modelId="{B285D95C-47FF-FA47-925B-EB3CD5349671}" srcId="{FC8BD15A-279B-4D6B-ACF1-52937914E04E}" destId="{392E9C9C-92FB-9B4C-9CAF-18B039A4D187}" srcOrd="1" destOrd="0" parTransId="{AEC8CD38-DEBE-1748-A651-E2CEDF36A3E6}" sibTransId="{784B3265-E925-8142-BEE8-6461F402DD14}"/>
    <dgm:cxn modelId="{ACC8F242-53C9-4DAA-B4A1-E7D7E300B093}" type="presOf" srcId="{D1A96195-2ADF-F946-B968-3CEE14295854}" destId="{F17CCD24-72A9-4F2E-8F0D-9C01FF7A50AF}" srcOrd="0" destOrd="2" presId="urn:microsoft.com/office/officeart/2005/8/layout/default"/>
    <dgm:cxn modelId="{5BBDDC45-6B0D-4E38-8518-15427358D4B7}" type="presOf" srcId="{622318CB-B9C0-4A0E-8701-55B3A776EEFD}" destId="{35B7CC64-4260-48A9-8159-EF6C5EC8A460}" srcOrd="0" destOrd="0" presId="urn:microsoft.com/office/officeart/2005/8/layout/default"/>
    <dgm:cxn modelId="{3888654D-0CBE-49DC-9D6F-63AF01C6E7C4}" type="presOf" srcId="{B6A2E4C2-14C9-41EB-B807-ED8EAF5D5E0E}" destId="{55A7DD31-A530-4D83-8A33-8D581A4AC109}" srcOrd="0" destOrd="0" presId="urn:microsoft.com/office/officeart/2005/8/layout/default"/>
    <dgm:cxn modelId="{0D563777-7E2A-4273-B385-2C9E065BECD5}" type="presOf" srcId="{E54F2C4C-75A3-7542-938E-B4E044C32131}" destId="{F17CCD24-72A9-4F2E-8F0D-9C01FF7A50AF}" srcOrd="0" destOrd="1" presId="urn:microsoft.com/office/officeart/2005/8/layout/default"/>
    <dgm:cxn modelId="{515BAA77-4171-E14C-AF9C-E701EC988DE9}" srcId="{FC8BD15A-279B-4D6B-ACF1-52937914E04E}" destId="{75A8C824-ADF5-9147-9DB7-1D873AAAF8A7}" srcOrd="4" destOrd="0" parTransId="{DCCD1552-1A29-5B48-8D73-1B9F56A06D18}" sibTransId="{CBF4067A-E0DF-E249-92D0-B4A4446871A7}"/>
    <dgm:cxn modelId="{31665D7B-89A3-4586-A2B2-A6F5D8CE29EE}" type="presOf" srcId="{2EB0D9DA-6BB7-4A36-8303-0C0E036BD2B7}" destId="{99C15E62-BA66-42C0-AB56-8F71DA812CC0}" srcOrd="0" destOrd="2" presId="urn:microsoft.com/office/officeart/2005/8/layout/default"/>
    <dgm:cxn modelId="{B38E7B7F-7E31-4423-BDF4-A3F83C0349BC}" type="presOf" srcId="{408D39A7-FFD3-A042-A22C-92F386E7138E}" destId="{7FE9FBE3-367E-4465-A2C5-0C9B965909FE}" srcOrd="0" destOrd="1" presId="urn:microsoft.com/office/officeart/2005/8/layout/default"/>
    <dgm:cxn modelId="{D9ECAD84-10CB-4F89-BADB-35DF3BD3EFAE}" srcId="{FC8BD15A-279B-4D6B-ACF1-52937914E04E}" destId="{06B61BA9-47DD-4754-BE69-18DE95ACF3AD}" srcOrd="3" destOrd="0" parTransId="{69BFBB02-B809-4E68-A04B-EE67A44D7288}" sibTransId="{2274B42F-2AD8-4427-B169-917C9497043D}"/>
    <dgm:cxn modelId="{AB18208D-6E0E-404C-BBAC-4FD7508C0C8B}" srcId="{FC8BD15A-279B-4D6B-ACF1-52937914E04E}" destId="{B6A2E4C2-14C9-41EB-B807-ED8EAF5D5E0E}" srcOrd="6" destOrd="0" parTransId="{76D1460F-0D02-4A95-B48A-74FAF7BAD41A}" sibTransId="{621B5AE9-BDD7-4D1E-B0F6-47D4EAEDCA40}"/>
    <dgm:cxn modelId="{76F39890-3418-456A-B18D-48BA94C99E16}" type="presOf" srcId="{52C37FF5-E1EA-43D5-B25A-5A8D8D32EB88}" destId="{4B2EF2C0-9433-4351-AFAC-567D59C021E3}" srcOrd="0" destOrd="0" presId="urn:microsoft.com/office/officeart/2005/8/layout/default"/>
    <dgm:cxn modelId="{B7C8BA93-2F3E-45F5-9977-3EE9F60BD77E}" srcId="{4A3A0D89-A62A-DA4B-8422-570863D845CA}" destId="{EC19D6C0-370E-487F-81BE-91C96B42A6E6}" srcOrd="2" destOrd="0" parTransId="{DEEC2F8E-B8EA-499A-A030-7A66843C5024}" sibTransId="{9E36A412-3279-4697-948B-C4700B8EB261}"/>
    <dgm:cxn modelId="{7E2C199E-B086-47CB-B014-787DB94B02AA}" type="presOf" srcId="{EC19D6C0-370E-487F-81BE-91C96B42A6E6}" destId="{99C15E62-BA66-42C0-AB56-8F71DA812CC0}" srcOrd="0" destOrd="3" presId="urn:microsoft.com/office/officeart/2005/8/layout/default"/>
    <dgm:cxn modelId="{A04309AA-FFA4-4EA3-9ECD-53B0C7FA149E}" type="presOf" srcId="{AA7E7027-8660-4F45-B122-B237A3333464}" destId="{35B7CC64-4260-48A9-8159-EF6C5EC8A460}" srcOrd="0" destOrd="1" presId="urn:microsoft.com/office/officeart/2005/8/layout/default"/>
    <dgm:cxn modelId="{F07909AF-2DE4-6445-AF19-E69F5D5F3FE4}" srcId="{392E9C9C-92FB-9B4C-9CAF-18B039A4D187}" destId="{408D39A7-FFD3-A042-A22C-92F386E7138E}" srcOrd="0" destOrd="0" parTransId="{43452038-30B6-7641-9CD8-9D871F851C14}" sibTransId="{1A13EA81-AD30-E041-86BF-11280436AFC3}"/>
    <dgm:cxn modelId="{4AEE21B3-A8B9-42AA-96DB-62263155E427}" type="presOf" srcId="{92802248-9948-6C41-91CE-DE50C2F4F763}" destId="{8A33B4AA-8C20-4A0E-A50B-27A5C27324B4}" srcOrd="0" destOrd="1" presId="urn:microsoft.com/office/officeart/2005/8/layout/default"/>
    <dgm:cxn modelId="{C0803AB3-3853-455B-8D46-4AE3F3E0BC0C}" srcId="{B6A2E4C2-14C9-41EB-B807-ED8EAF5D5E0E}" destId="{628D1363-A221-4244-B7AE-C7D46CEE5081}" srcOrd="0" destOrd="0" parTransId="{4CFECB7B-6A27-40F2-8718-FCB9C6BF69E1}" sibTransId="{1F1DEFD3-8E5A-4125-8947-D0C5BFFE9FDE}"/>
    <dgm:cxn modelId="{DFF5C8BF-522E-4AD8-81D0-0912EBD7E136}" type="presOf" srcId="{628D1363-A221-4244-B7AE-C7D46CEE5081}" destId="{55A7DD31-A530-4D83-8A33-8D581A4AC109}" srcOrd="0" destOrd="1" presId="urn:microsoft.com/office/officeart/2005/8/layout/default"/>
    <dgm:cxn modelId="{275B08DB-1F0A-492F-B99D-BEF14964FC14}" type="presOf" srcId="{FC8BD15A-279B-4D6B-ACF1-52937914E04E}" destId="{01E1BDBE-912F-42A5-A2C9-E04A9F8D658F}" srcOrd="0" destOrd="0" presId="urn:microsoft.com/office/officeart/2005/8/layout/default"/>
    <dgm:cxn modelId="{8738ADDF-108B-482C-A312-73D8A084EA28}" type="presOf" srcId="{E3B07E29-4583-5D4A-9AE7-5950EE3965AF}" destId="{4B2EF2C0-9433-4351-AFAC-567D59C021E3}" srcOrd="0" destOrd="1" presId="urn:microsoft.com/office/officeart/2005/8/layout/default"/>
    <dgm:cxn modelId="{28E28DEB-42A4-48D6-AD5A-93D3B759AFB3}" type="presOf" srcId="{556F483A-AAC0-4BD6-BFED-A5AD3C2D82C9}" destId="{99C15E62-BA66-42C0-AB56-8F71DA812CC0}" srcOrd="0" destOrd="1" presId="urn:microsoft.com/office/officeart/2005/8/layout/default"/>
    <dgm:cxn modelId="{0E63B4F3-A6B2-40D1-8966-CB9E04C97A29}" srcId="{4A3A0D89-A62A-DA4B-8422-570863D845CA}" destId="{556F483A-AAC0-4BD6-BFED-A5AD3C2D82C9}" srcOrd="0" destOrd="0" parTransId="{5D5BA653-62F3-4D41-8ECC-DFAA2596DFE0}" sibTransId="{E3DB63B1-CFA6-45B6-9D68-2A077E6B95DB}"/>
    <dgm:cxn modelId="{693EC6F3-159F-3B4A-8D16-5514C3A2DF97}" srcId="{75A8C824-ADF5-9147-9DB7-1D873AAAF8A7}" destId="{92802248-9948-6C41-91CE-DE50C2F4F763}" srcOrd="0" destOrd="0" parTransId="{E4BE7DAE-D87B-E546-85A1-1787A24F8276}" sibTransId="{EA2CE1E6-0DC3-2D4B-860A-D16E6DCBEB50}"/>
    <dgm:cxn modelId="{0F9892F5-B901-4331-B498-826B90F6376B}" type="presOf" srcId="{4A3A0D89-A62A-DA4B-8422-570863D845CA}" destId="{99C15E62-BA66-42C0-AB56-8F71DA812CC0}" srcOrd="0" destOrd="0" presId="urn:microsoft.com/office/officeart/2005/8/layout/default"/>
    <dgm:cxn modelId="{65BCDDF6-365A-42BC-80E8-D39760040C58}" type="presOf" srcId="{75A8C824-ADF5-9147-9DB7-1D873AAAF8A7}" destId="{8A33B4AA-8C20-4A0E-A50B-27A5C27324B4}" srcOrd="0" destOrd="0" presId="urn:microsoft.com/office/officeart/2005/8/layout/default"/>
    <dgm:cxn modelId="{62C083F7-D6DF-6D4A-8D54-BFE9FBE00AEB}" srcId="{622318CB-B9C0-4A0E-8701-55B3A776EEFD}" destId="{AA7E7027-8660-4F45-B122-B237A3333464}" srcOrd="0" destOrd="0" parTransId="{2A006BF4-C795-0040-89B3-FB19AF7F7F9B}" sibTransId="{2D97248A-AA02-BD4A-AB59-EFBACEF735B9}"/>
    <dgm:cxn modelId="{D19C16FD-5B66-47EC-9583-8AB9AF4D50D5}" type="presOf" srcId="{9080D471-51F8-3547-9CD0-198B0DB2CF4F}" destId="{35B7CC64-4260-48A9-8159-EF6C5EC8A460}" srcOrd="0" destOrd="2" presId="urn:microsoft.com/office/officeart/2005/8/layout/default"/>
    <dgm:cxn modelId="{AD374DED-366A-4185-B57D-631273C464BE}" type="presParOf" srcId="{01E1BDBE-912F-42A5-A2C9-E04A9F8D658F}" destId="{4B2EF2C0-9433-4351-AFAC-567D59C021E3}" srcOrd="0" destOrd="0" presId="urn:microsoft.com/office/officeart/2005/8/layout/default"/>
    <dgm:cxn modelId="{365BD150-9C79-479D-819E-F7DB47502F8C}" type="presParOf" srcId="{01E1BDBE-912F-42A5-A2C9-E04A9F8D658F}" destId="{305413BD-96CF-483D-BB79-1CF13A2DC917}" srcOrd="1" destOrd="0" presId="urn:microsoft.com/office/officeart/2005/8/layout/default"/>
    <dgm:cxn modelId="{0260DF69-DF3B-4718-BB5A-FC68A0AF0505}" type="presParOf" srcId="{01E1BDBE-912F-42A5-A2C9-E04A9F8D658F}" destId="{7FE9FBE3-367E-4465-A2C5-0C9B965909FE}" srcOrd="2" destOrd="0" presId="urn:microsoft.com/office/officeart/2005/8/layout/default"/>
    <dgm:cxn modelId="{F58F3625-5894-4E68-A58F-C4B48A731920}" type="presParOf" srcId="{01E1BDBE-912F-42A5-A2C9-E04A9F8D658F}" destId="{5E12E7DB-78FC-4412-9854-365CB6E6997B}" srcOrd="3" destOrd="0" presId="urn:microsoft.com/office/officeart/2005/8/layout/default"/>
    <dgm:cxn modelId="{FC6EF34A-5653-4C39-8319-3E653CA01C6A}" type="presParOf" srcId="{01E1BDBE-912F-42A5-A2C9-E04A9F8D658F}" destId="{35B7CC64-4260-48A9-8159-EF6C5EC8A460}" srcOrd="4" destOrd="0" presId="urn:microsoft.com/office/officeart/2005/8/layout/default"/>
    <dgm:cxn modelId="{388457BB-4A5A-4CFA-AE63-18A67CD92D1C}" type="presParOf" srcId="{01E1BDBE-912F-42A5-A2C9-E04A9F8D658F}" destId="{516B5416-8A76-44E1-B444-AFCEDD74DCE9}" srcOrd="5" destOrd="0" presId="urn:microsoft.com/office/officeart/2005/8/layout/default"/>
    <dgm:cxn modelId="{5567AFD4-4034-4223-A863-4F42F23990A6}" type="presParOf" srcId="{01E1BDBE-912F-42A5-A2C9-E04A9F8D658F}" destId="{F17CCD24-72A9-4F2E-8F0D-9C01FF7A50AF}" srcOrd="6" destOrd="0" presId="urn:microsoft.com/office/officeart/2005/8/layout/default"/>
    <dgm:cxn modelId="{A28A5B5C-C2C5-4AE8-8186-11E95E09BC71}" type="presParOf" srcId="{01E1BDBE-912F-42A5-A2C9-E04A9F8D658F}" destId="{FCEEBB17-8213-4562-889B-FE3A7C605E05}" srcOrd="7" destOrd="0" presId="urn:microsoft.com/office/officeart/2005/8/layout/default"/>
    <dgm:cxn modelId="{EF938C0D-DD15-4346-A1B4-E92BA0A8EB64}" type="presParOf" srcId="{01E1BDBE-912F-42A5-A2C9-E04A9F8D658F}" destId="{8A33B4AA-8C20-4A0E-A50B-27A5C27324B4}" srcOrd="8" destOrd="0" presId="urn:microsoft.com/office/officeart/2005/8/layout/default"/>
    <dgm:cxn modelId="{DB4FB3AF-4C81-4C5C-8DAF-6ADF6B1BE8D0}" type="presParOf" srcId="{01E1BDBE-912F-42A5-A2C9-E04A9F8D658F}" destId="{90B7C7FB-CA5F-40F7-A7B0-8DFD7CBE6C4A}" srcOrd="9" destOrd="0" presId="urn:microsoft.com/office/officeart/2005/8/layout/default"/>
    <dgm:cxn modelId="{5BCEFBB4-AFB3-417A-ADD9-A3A2132E4CA2}" type="presParOf" srcId="{01E1BDBE-912F-42A5-A2C9-E04A9F8D658F}" destId="{99C15E62-BA66-42C0-AB56-8F71DA812CC0}" srcOrd="10" destOrd="0" presId="urn:microsoft.com/office/officeart/2005/8/layout/default"/>
    <dgm:cxn modelId="{3001F7B9-2E2F-42E8-A2F4-0589911CB302}" type="presParOf" srcId="{01E1BDBE-912F-42A5-A2C9-E04A9F8D658F}" destId="{47571502-B16C-40BA-A9E1-499F3B578850}" srcOrd="11" destOrd="0" presId="urn:microsoft.com/office/officeart/2005/8/layout/default"/>
    <dgm:cxn modelId="{23136F78-38DB-4259-865E-765806507FCE}" type="presParOf" srcId="{01E1BDBE-912F-42A5-A2C9-E04A9F8D658F}" destId="{55A7DD31-A530-4D83-8A33-8D581A4AC1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45EC8A2-7EAC-44E2-952E-9E6024CAC462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1FDF4A1-C6E8-4304-8897-72D4763734AF}">
      <dgm:prSet/>
      <dgm:spPr/>
      <dgm:t>
        <a:bodyPr/>
        <a:lstStyle/>
        <a:p>
          <a:r>
            <a:rPr lang="en-US"/>
            <a:t>JUnit 5</a:t>
          </a:r>
        </a:p>
      </dgm:t>
    </dgm:pt>
    <dgm:pt modelId="{3BD8FBEC-225B-41E7-A6C1-7EE3D6061519}" type="parTrans" cxnId="{51EDEF51-9787-464D-8DB3-D98FBBCDF715}">
      <dgm:prSet/>
      <dgm:spPr/>
      <dgm:t>
        <a:bodyPr/>
        <a:lstStyle/>
        <a:p>
          <a:endParaRPr lang="en-US"/>
        </a:p>
      </dgm:t>
    </dgm:pt>
    <dgm:pt modelId="{0577CE82-8FDB-47C0-991B-C43C235F683F}" type="sibTrans" cxnId="{51EDEF51-9787-464D-8DB3-D98FBBCDF715}">
      <dgm:prSet/>
      <dgm:spPr/>
      <dgm:t>
        <a:bodyPr/>
        <a:lstStyle/>
        <a:p>
          <a:endParaRPr lang="en-US"/>
        </a:p>
      </dgm:t>
    </dgm:pt>
    <dgm:pt modelId="{2D8C5F13-9279-4474-9B4A-7D53139DEB2F}">
      <dgm:prSet/>
      <dgm:spPr/>
      <dgm:t>
        <a:bodyPr/>
        <a:lstStyle/>
        <a:p>
          <a:r>
            <a:rPr lang="en-US"/>
            <a:t>Main assertion and testing framework</a:t>
          </a:r>
        </a:p>
      </dgm:t>
    </dgm:pt>
    <dgm:pt modelId="{7F0DA2B0-1948-45C2-AD23-E6C1AB0CF34C}" type="parTrans" cxnId="{C6C64214-68AD-4359-AE04-403F5D7D7B4E}">
      <dgm:prSet/>
      <dgm:spPr/>
      <dgm:t>
        <a:bodyPr/>
        <a:lstStyle/>
        <a:p>
          <a:endParaRPr lang="en-US"/>
        </a:p>
      </dgm:t>
    </dgm:pt>
    <dgm:pt modelId="{49E2C631-EF16-4E98-89BB-A773C7E379E4}" type="sibTrans" cxnId="{C6C64214-68AD-4359-AE04-403F5D7D7B4E}">
      <dgm:prSet/>
      <dgm:spPr/>
      <dgm:t>
        <a:bodyPr/>
        <a:lstStyle/>
        <a:p>
          <a:endParaRPr lang="en-US"/>
        </a:p>
      </dgm:t>
    </dgm:pt>
    <dgm:pt modelId="{9190EB28-E6B4-4B5B-BCA9-601C13BDED77}">
      <dgm:prSet/>
      <dgm:spPr/>
      <dgm:t>
        <a:bodyPr/>
        <a:lstStyle/>
        <a:p>
          <a:r>
            <a:rPr lang="en-US"/>
            <a:t>Mockito</a:t>
          </a:r>
        </a:p>
      </dgm:t>
    </dgm:pt>
    <dgm:pt modelId="{40D73A5C-843F-40B0-9B81-689A3CF41A51}" type="parTrans" cxnId="{53722A13-20EC-4F45-81D7-6DBA3BA31745}">
      <dgm:prSet/>
      <dgm:spPr/>
      <dgm:t>
        <a:bodyPr/>
        <a:lstStyle/>
        <a:p>
          <a:endParaRPr lang="en-US"/>
        </a:p>
      </dgm:t>
    </dgm:pt>
    <dgm:pt modelId="{FBCFD37A-2D04-46CD-A713-802DF871989F}" type="sibTrans" cxnId="{53722A13-20EC-4F45-81D7-6DBA3BA31745}">
      <dgm:prSet/>
      <dgm:spPr/>
      <dgm:t>
        <a:bodyPr/>
        <a:lstStyle/>
        <a:p>
          <a:endParaRPr lang="en-US"/>
        </a:p>
      </dgm:t>
    </dgm:pt>
    <dgm:pt modelId="{617060CD-499B-4D68-8CA4-6BCB1FAEFCAB}">
      <dgm:prSet/>
      <dgm:spPr/>
      <dgm:t>
        <a:bodyPr/>
        <a:lstStyle/>
        <a:p>
          <a:r>
            <a:rPr lang="en-US" dirty="0"/>
            <a:t>Object Mocking framework for Java</a:t>
          </a:r>
        </a:p>
      </dgm:t>
    </dgm:pt>
    <dgm:pt modelId="{225B477B-86B3-45D3-BB6F-1F390C61F599}" type="parTrans" cxnId="{F757F542-F051-46F8-B46C-EEC4A2D799AA}">
      <dgm:prSet/>
      <dgm:spPr/>
      <dgm:t>
        <a:bodyPr/>
        <a:lstStyle/>
        <a:p>
          <a:endParaRPr lang="en-US"/>
        </a:p>
      </dgm:t>
    </dgm:pt>
    <dgm:pt modelId="{EA75778B-B41D-47B9-9519-0BA0B76B485D}" type="sibTrans" cxnId="{F757F542-F051-46F8-B46C-EEC4A2D799AA}">
      <dgm:prSet/>
      <dgm:spPr/>
      <dgm:t>
        <a:bodyPr/>
        <a:lstStyle/>
        <a:p>
          <a:endParaRPr lang="en-US"/>
        </a:p>
      </dgm:t>
    </dgm:pt>
    <dgm:pt modelId="{FE2D9B2F-7C9F-4C0F-ABBB-4CF9DB39BAB6}">
      <dgm:prSet/>
      <dgm:spPr/>
      <dgm:t>
        <a:bodyPr/>
        <a:lstStyle/>
        <a:p>
          <a:r>
            <a:rPr lang="en-US" dirty="0"/>
            <a:t>AssertJ swing (</a:t>
          </a:r>
          <a:r>
            <a:rPr lang="en-US" dirty="0" err="1"/>
            <a:t>tokyo.northside</a:t>
          </a:r>
          <a:r>
            <a:rPr lang="en-US" dirty="0"/>
            <a:t> fork)</a:t>
          </a:r>
        </a:p>
      </dgm:t>
    </dgm:pt>
    <dgm:pt modelId="{FD1A4155-C6F5-41D1-8293-FD8E8BC1F277}" type="parTrans" cxnId="{363EABE3-6925-4671-8B9D-A914F9E9CF17}">
      <dgm:prSet/>
      <dgm:spPr/>
      <dgm:t>
        <a:bodyPr/>
        <a:lstStyle/>
        <a:p>
          <a:endParaRPr lang="en-US"/>
        </a:p>
      </dgm:t>
    </dgm:pt>
    <dgm:pt modelId="{933F50AB-12E9-4250-BB93-3FBBBD5700D6}" type="sibTrans" cxnId="{363EABE3-6925-4671-8B9D-A914F9E9CF17}">
      <dgm:prSet/>
      <dgm:spPr/>
      <dgm:t>
        <a:bodyPr/>
        <a:lstStyle/>
        <a:p>
          <a:endParaRPr lang="en-US"/>
        </a:p>
      </dgm:t>
    </dgm:pt>
    <dgm:pt modelId="{EB7DD522-DB7C-47EC-8CC1-DC859D3E2FE5}">
      <dgm:prSet/>
      <dgm:spPr/>
      <dgm:t>
        <a:bodyPr/>
        <a:lstStyle/>
        <a:p>
          <a:r>
            <a:rPr lang="en-US"/>
            <a:t>UI testing component</a:t>
          </a:r>
        </a:p>
      </dgm:t>
    </dgm:pt>
    <dgm:pt modelId="{0FEA1ACE-F5A1-4BF9-A12C-68ACB8F5CB08}" type="parTrans" cxnId="{D937B770-2C72-4DE0-AD5D-13BCA005A081}">
      <dgm:prSet/>
      <dgm:spPr/>
      <dgm:t>
        <a:bodyPr/>
        <a:lstStyle/>
        <a:p>
          <a:endParaRPr lang="en-US"/>
        </a:p>
      </dgm:t>
    </dgm:pt>
    <dgm:pt modelId="{35BC7FB6-A302-44D1-9F0E-F582A0B1DA8E}" type="sibTrans" cxnId="{D937B770-2C72-4DE0-AD5D-13BCA005A081}">
      <dgm:prSet/>
      <dgm:spPr/>
      <dgm:t>
        <a:bodyPr/>
        <a:lstStyle/>
        <a:p>
          <a:endParaRPr lang="en-US"/>
        </a:p>
      </dgm:t>
    </dgm:pt>
    <dgm:pt modelId="{CB452314-7F40-462F-9957-3DC389798E3E}" type="pres">
      <dgm:prSet presAssocID="{C45EC8A2-7EAC-44E2-952E-9E6024CAC462}" presName="Name0" presStyleCnt="0">
        <dgm:presLayoutVars>
          <dgm:dir/>
          <dgm:animLvl val="lvl"/>
          <dgm:resizeHandles val="exact"/>
        </dgm:presLayoutVars>
      </dgm:prSet>
      <dgm:spPr/>
    </dgm:pt>
    <dgm:pt modelId="{9727B839-18EB-4A80-B924-AAD3F60FF60A}" type="pres">
      <dgm:prSet presAssocID="{D1FDF4A1-C6E8-4304-8897-72D4763734AF}" presName="composite" presStyleCnt="0"/>
      <dgm:spPr/>
    </dgm:pt>
    <dgm:pt modelId="{A3179BF4-3EDA-412B-A2B9-107819903859}" type="pres">
      <dgm:prSet presAssocID="{D1FDF4A1-C6E8-4304-8897-72D4763734AF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DB4A93FC-285A-444B-AE10-A89A25E83B78}" type="pres">
      <dgm:prSet presAssocID="{D1FDF4A1-C6E8-4304-8897-72D4763734AF}" presName="desTx" presStyleLbl="alignAccFollowNode1" presStyleIdx="0" presStyleCnt="3">
        <dgm:presLayoutVars>
          <dgm:bulletEnabled val="1"/>
        </dgm:presLayoutVars>
      </dgm:prSet>
      <dgm:spPr/>
    </dgm:pt>
    <dgm:pt modelId="{1E1C0717-95BF-4C6F-B88C-786D06964C2E}" type="pres">
      <dgm:prSet presAssocID="{0577CE82-8FDB-47C0-991B-C43C235F683F}" presName="space" presStyleCnt="0"/>
      <dgm:spPr/>
    </dgm:pt>
    <dgm:pt modelId="{BF485AE3-C4A1-4546-86EF-F956AB19216B}" type="pres">
      <dgm:prSet presAssocID="{9190EB28-E6B4-4B5B-BCA9-601C13BDED77}" presName="composite" presStyleCnt="0"/>
      <dgm:spPr/>
    </dgm:pt>
    <dgm:pt modelId="{48400D08-C1FC-4CCF-B79A-7B849426CE9F}" type="pres">
      <dgm:prSet presAssocID="{9190EB28-E6B4-4B5B-BCA9-601C13BDED77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34CF186-808E-451B-8547-41697CA0E0C9}" type="pres">
      <dgm:prSet presAssocID="{9190EB28-E6B4-4B5B-BCA9-601C13BDED77}" presName="desTx" presStyleLbl="alignAccFollowNode1" presStyleIdx="1" presStyleCnt="3">
        <dgm:presLayoutVars>
          <dgm:bulletEnabled val="1"/>
        </dgm:presLayoutVars>
      </dgm:prSet>
      <dgm:spPr/>
    </dgm:pt>
    <dgm:pt modelId="{6C863A55-F50E-4624-8031-8E0B305F8250}" type="pres">
      <dgm:prSet presAssocID="{FBCFD37A-2D04-46CD-A713-802DF871989F}" presName="space" presStyleCnt="0"/>
      <dgm:spPr/>
    </dgm:pt>
    <dgm:pt modelId="{8CBF6717-937B-49FC-B9F6-A0552C914E92}" type="pres">
      <dgm:prSet presAssocID="{FE2D9B2F-7C9F-4C0F-ABBB-4CF9DB39BAB6}" presName="composite" presStyleCnt="0"/>
      <dgm:spPr/>
    </dgm:pt>
    <dgm:pt modelId="{8EF662E2-C8C3-4391-9BFF-2561AA1D8F09}" type="pres">
      <dgm:prSet presAssocID="{FE2D9B2F-7C9F-4C0F-ABBB-4CF9DB39BAB6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8902F925-DCA3-40F0-B2CE-368229274188}" type="pres">
      <dgm:prSet presAssocID="{FE2D9B2F-7C9F-4C0F-ABBB-4CF9DB39BAB6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53722A13-20EC-4F45-81D7-6DBA3BA31745}" srcId="{C45EC8A2-7EAC-44E2-952E-9E6024CAC462}" destId="{9190EB28-E6B4-4B5B-BCA9-601C13BDED77}" srcOrd="1" destOrd="0" parTransId="{40D73A5C-843F-40B0-9B81-689A3CF41A51}" sibTransId="{FBCFD37A-2D04-46CD-A713-802DF871989F}"/>
    <dgm:cxn modelId="{C6C64214-68AD-4359-AE04-403F5D7D7B4E}" srcId="{D1FDF4A1-C6E8-4304-8897-72D4763734AF}" destId="{2D8C5F13-9279-4474-9B4A-7D53139DEB2F}" srcOrd="0" destOrd="0" parTransId="{7F0DA2B0-1948-45C2-AD23-E6C1AB0CF34C}" sibTransId="{49E2C631-EF16-4E98-89BB-A773C7E379E4}"/>
    <dgm:cxn modelId="{F757F542-F051-46F8-B46C-EEC4A2D799AA}" srcId="{9190EB28-E6B4-4B5B-BCA9-601C13BDED77}" destId="{617060CD-499B-4D68-8CA4-6BCB1FAEFCAB}" srcOrd="0" destOrd="0" parTransId="{225B477B-86B3-45D3-BB6F-1F390C61F599}" sibTransId="{EA75778B-B41D-47B9-9519-0BA0B76B485D}"/>
    <dgm:cxn modelId="{BEF6096E-A902-4041-9311-AC690F944F6A}" type="presOf" srcId="{9190EB28-E6B4-4B5B-BCA9-601C13BDED77}" destId="{48400D08-C1FC-4CCF-B79A-7B849426CE9F}" srcOrd="0" destOrd="0" presId="urn:microsoft.com/office/officeart/2005/8/layout/hList1"/>
    <dgm:cxn modelId="{D937B770-2C72-4DE0-AD5D-13BCA005A081}" srcId="{FE2D9B2F-7C9F-4C0F-ABBB-4CF9DB39BAB6}" destId="{EB7DD522-DB7C-47EC-8CC1-DC859D3E2FE5}" srcOrd="0" destOrd="0" parTransId="{0FEA1ACE-F5A1-4BF9-A12C-68ACB8F5CB08}" sibTransId="{35BC7FB6-A302-44D1-9F0E-F582A0B1DA8E}"/>
    <dgm:cxn modelId="{51EDEF51-9787-464D-8DB3-D98FBBCDF715}" srcId="{C45EC8A2-7EAC-44E2-952E-9E6024CAC462}" destId="{D1FDF4A1-C6E8-4304-8897-72D4763734AF}" srcOrd="0" destOrd="0" parTransId="{3BD8FBEC-225B-41E7-A6C1-7EE3D6061519}" sibTransId="{0577CE82-8FDB-47C0-991B-C43C235F683F}"/>
    <dgm:cxn modelId="{C37E2974-7C1A-4504-B89E-35F2AFEB183F}" type="presOf" srcId="{2D8C5F13-9279-4474-9B4A-7D53139DEB2F}" destId="{DB4A93FC-285A-444B-AE10-A89A25E83B78}" srcOrd="0" destOrd="0" presId="urn:microsoft.com/office/officeart/2005/8/layout/hList1"/>
    <dgm:cxn modelId="{FEB4675A-E696-4863-8CF6-06C0BFC97E76}" type="presOf" srcId="{EB7DD522-DB7C-47EC-8CC1-DC859D3E2FE5}" destId="{8902F925-DCA3-40F0-B2CE-368229274188}" srcOrd="0" destOrd="0" presId="urn:microsoft.com/office/officeart/2005/8/layout/hList1"/>
    <dgm:cxn modelId="{8FB5C57D-1744-4DF3-961F-41B04FFC8E96}" type="presOf" srcId="{617060CD-499B-4D68-8CA4-6BCB1FAEFCAB}" destId="{E34CF186-808E-451B-8547-41697CA0E0C9}" srcOrd="0" destOrd="0" presId="urn:microsoft.com/office/officeart/2005/8/layout/hList1"/>
    <dgm:cxn modelId="{E9E187B8-F4C7-4E46-BACD-1F38564B8ACD}" type="presOf" srcId="{FE2D9B2F-7C9F-4C0F-ABBB-4CF9DB39BAB6}" destId="{8EF662E2-C8C3-4391-9BFF-2561AA1D8F09}" srcOrd="0" destOrd="0" presId="urn:microsoft.com/office/officeart/2005/8/layout/hList1"/>
    <dgm:cxn modelId="{F00D9ABD-5BCB-43C2-A3CD-630AB71D5F75}" type="presOf" srcId="{D1FDF4A1-C6E8-4304-8897-72D4763734AF}" destId="{A3179BF4-3EDA-412B-A2B9-107819903859}" srcOrd="0" destOrd="0" presId="urn:microsoft.com/office/officeart/2005/8/layout/hList1"/>
    <dgm:cxn modelId="{363EABE3-6925-4671-8B9D-A914F9E9CF17}" srcId="{C45EC8A2-7EAC-44E2-952E-9E6024CAC462}" destId="{FE2D9B2F-7C9F-4C0F-ABBB-4CF9DB39BAB6}" srcOrd="2" destOrd="0" parTransId="{FD1A4155-C6F5-41D1-8293-FD8E8BC1F277}" sibTransId="{933F50AB-12E9-4250-BB93-3FBBBD5700D6}"/>
    <dgm:cxn modelId="{1EEB7BE7-9263-423C-9BFA-9253F6CA4DC1}" type="presOf" srcId="{C45EC8A2-7EAC-44E2-952E-9E6024CAC462}" destId="{CB452314-7F40-462F-9957-3DC389798E3E}" srcOrd="0" destOrd="0" presId="urn:microsoft.com/office/officeart/2005/8/layout/hList1"/>
    <dgm:cxn modelId="{D9563350-1A75-4E18-9C6F-1A332681D5AE}" type="presParOf" srcId="{CB452314-7F40-462F-9957-3DC389798E3E}" destId="{9727B839-18EB-4A80-B924-AAD3F60FF60A}" srcOrd="0" destOrd="0" presId="urn:microsoft.com/office/officeart/2005/8/layout/hList1"/>
    <dgm:cxn modelId="{50906BEF-CCF7-4D86-A283-62065E83E5E9}" type="presParOf" srcId="{9727B839-18EB-4A80-B924-AAD3F60FF60A}" destId="{A3179BF4-3EDA-412B-A2B9-107819903859}" srcOrd="0" destOrd="0" presId="urn:microsoft.com/office/officeart/2005/8/layout/hList1"/>
    <dgm:cxn modelId="{CE6E4452-FC30-4541-B538-36C708B44648}" type="presParOf" srcId="{9727B839-18EB-4A80-B924-AAD3F60FF60A}" destId="{DB4A93FC-285A-444B-AE10-A89A25E83B78}" srcOrd="1" destOrd="0" presId="urn:microsoft.com/office/officeart/2005/8/layout/hList1"/>
    <dgm:cxn modelId="{C6DAC1FC-95B3-4A10-8A65-E6577CF25E10}" type="presParOf" srcId="{CB452314-7F40-462F-9957-3DC389798E3E}" destId="{1E1C0717-95BF-4C6F-B88C-786D06964C2E}" srcOrd="1" destOrd="0" presId="urn:microsoft.com/office/officeart/2005/8/layout/hList1"/>
    <dgm:cxn modelId="{1ADADDAD-CE0B-42FA-BCF3-72C451D8ED62}" type="presParOf" srcId="{CB452314-7F40-462F-9957-3DC389798E3E}" destId="{BF485AE3-C4A1-4546-86EF-F956AB19216B}" srcOrd="2" destOrd="0" presId="urn:microsoft.com/office/officeart/2005/8/layout/hList1"/>
    <dgm:cxn modelId="{F68DA0F5-5A32-45E0-97AE-4679E74B664D}" type="presParOf" srcId="{BF485AE3-C4A1-4546-86EF-F956AB19216B}" destId="{48400D08-C1FC-4CCF-B79A-7B849426CE9F}" srcOrd="0" destOrd="0" presId="urn:microsoft.com/office/officeart/2005/8/layout/hList1"/>
    <dgm:cxn modelId="{03634B8F-E5D8-45FA-A01B-114F0C620CD8}" type="presParOf" srcId="{BF485AE3-C4A1-4546-86EF-F956AB19216B}" destId="{E34CF186-808E-451B-8547-41697CA0E0C9}" srcOrd="1" destOrd="0" presId="urn:microsoft.com/office/officeart/2005/8/layout/hList1"/>
    <dgm:cxn modelId="{A186C16D-38D1-4F9F-8284-4BE9DE80A9B6}" type="presParOf" srcId="{CB452314-7F40-462F-9957-3DC389798E3E}" destId="{6C863A55-F50E-4624-8031-8E0B305F8250}" srcOrd="3" destOrd="0" presId="urn:microsoft.com/office/officeart/2005/8/layout/hList1"/>
    <dgm:cxn modelId="{ED4A62C1-672C-45D6-991D-2084D87793DF}" type="presParOf" srcId="{CB452314-7F40-462F-9957-3DC389798E3E}" destId="{8CBF6717-937B-49FC-B9F6-A0552C914E92}" srcOrd="4" destOrd="0" presId="urn:microsoft.com/office/officeart/2005/8/layout/hList1"/>
    <dgm:cxn modelId="{5C48A2B3-F016-4230-9C7E-E503C6E73C09}" type="presParOf" srcId="{8CBF6717-937B-49FC-B9F6-A0552C914E92}" destId="{8EF662E2-C8C3-4391-9BFF-2561AA1D8F09}" srcOrd="0" destOrd="0" presId="urn:microsoft.com/office/officeart/2005/8/layout/hList1"/>
    <dgm:cxn modelId="{E76AF76E-52DE-4BAB-80CC-836642E3C3B9}" type="presParOf" srcId="{8CBF6717-937B-49FC-B9F6-A0552C914E92}" destId="{8902F925-DCA3-40F0-B2CE-36822927418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F3034AD-7160-4BAD-A86A-5646FE72F9C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0664725-2FF5-46F3-8121-0A9616B83E63}">
      <dgm:prSet/>
      <dgm:spPr/>
      <dgm:t>
        <a:bodyPr/>
        <a:lstStyle/>
        <a:p>
          <a:pPr>
            <a:defRPr cap="all"/>
          </a:pPr>
          <a:r>
            <a:rPr lang="en-US" b="1" dirty="0"/>
            <a:t>Mix of manual and automated regression testing covering:</a:t>
          </a:r>
        </a:p>
      </dgm:t>
    </dgm:pt>
    <dgm:pt modelId="{BEF879B6-D3F9-4E60-B6C5-478C4CFA1945}" type="parTrans" cxnId="{C58D975E-25F3-4104-964F-A43CD7F03EAE}">
      <dgm:prSet/>
      <dgm:spPr/>
      <dgm:t>
        <a:bodyPr/>
        <a:lstStyle/>
        <a:p>
          <a:endParaRPr lang="en-US"/>
        </a:p>
      </dgm:t>
    </dgm:pt>
    <dgm:pt modelId="{4CC32791-61D0-462B-8119-09566208470F}" type="sibTrans" cxnId="{C58D975E-25F3-4104-964F-A43CD7F03EAE}">
      <dgm:prSet/>
      <dgm:spPr/>
      <dgm:t>
        <a:bodyPr/>
        <a:lstStyle/>
        <a:p>
          <a:endParaRPr lang="en-US"/>
        </a:p>
      </dgm:t>
    </dgm:pt>
    <dgm:pt modelId="{C5C0516B-EC45-4238-B79A-AFFA157D2033}">
      <dgm:prSet/>
      <dgm:spPr/>
      <dgm:t>
        <a:bodyPr/>
        <a:lstStyle/>
        <a:p>
          <a:pPr>
            <a:defRPr cap="all"/>
          </a:pPr>
          <a:r>
            <a:rPr lang="en-US" dirty="0"/>
            <a:t>- Methods being called</a:t>
          </a:r>
        </a:p>
        <a:p>
          <a:pPr>
            <a:defRPr cap="all"/>
          </a:pPr>
          <a:r>
            <a:rPr lang="en-US" dirty="0"/>
            <a:t>And functioning when called</a:t>
          </a:r>
        </a:p>
        <a:p>
          <a:pPr>
            <a:defRPr cap="all"/>
          </a:pPr>
          <a:r>
            <a:rPr lang="en-US" dirty="0"/>
            <a:t>-Cyclomatic Complexity for core functions</a:t>
          </a:r>
        </a:p>
        <a:p>
          <a:pPr>
            <a:defRPr cap="all"/>
          </a:pPr>
          <a:r>
            <a:rPr lang="en-US" dirty="0"/>
            <a:t>- UI interactions both manual and automated</a:t>
          </a:r>
        </a:p>
        <a:p>
          <a:pPr>
            <a:defRPr cap="all"/>
          </a:pPr>
          <a:r>
            <a:rPr lang="en-US" dirty="0"/>
            <a:t>- Queue interactions</a:t>
          </a:r>
        </a:p>
        <a:p>
          <a:endParaRPr lang="en-US" dirty="0"/>
        </a:p>
      </dgm:t>
    </dgm:pt>
    <dgm:pt modelId="{1037E030-04FD-47AB-B149-2A17C4482F8A}" type="parTrans" cxnId="{92DB9BB6-2EC4-4E37-B093-BC93606D04C8}">
      <dgm:prSet/>
      <dgm:spPr/>
      <dgm:t>
        <a:bodyPr/>
        <a:lstStyle/>
        <a:p>
          <a:endParaRPr lang="en-US"/>
        </a:p>
      </dgm:t>
    </dgm:pt>
    <dgm:pt modelId="{3CEA2154-1385-4220-B2F7-80160EB790F8}" type="sibTrans" cxnId="{92DB9BB6-2EC4-4E37-B093-BC93606D04C8}">
      <dgm:prSet/>
      <dgm:spPr/>
      <dgm:t>
        <a:bodyPr/>
        <a:lstStyle/>
        <a:p>
          <a:endParaRPr lang="en-US"/>
        </a:p>
      </dgm:t>
    </dgm:pt>
    <dgm:pt modelId="{5B32F89C-647A-4C1B-930F-A406D64591DB}" type="pres">
      <dgm:prSet presAssocID="{AF3034AD-7160-4BAD-A86A-5646FE72F9C1}" presName="Name0" presStyleCnt="0">
        <dgm:presLayoutVars>
          <dgm:dir/>
          <dgm:resizeHandles val="exact"/>
        </dgm:presLayoutVars>
      </dgm:prSet>
      <dgm:spPr/>
    </dgm:pt>
    <dgm:pt modelId="{AC5DF4F1-8FAC-45FB-ABDD-F69E37E26CC8}" type="pres">
      <dgm:prSet presAssocID="{30664725-2FF5-46F3-8121-0A9616B83E63}" presName="node" presStyleLbl="node1" presStyleIdx="0" presStyleCnt="2">
        <dgm:presLayoutVars>
          <dgm:bulletEnabled val="1"/>
        </dgm:presLayoutVars>
      </dgm:prSet>
      <dgm:spPr/>
    </dgm:pt>
    <dgm:pt modelId="{CE3BD456-A446-4F44-9C08-03034FF32FE7}" type="pres">
      <dgm:prSet presAssocID="{4CC32791-61D0-462B-8119-09566208470F}" presName="sibTrans" presStyleLbl="sibTrans1D1" presStyleIdx="0" presStyleCnt="1"/>
      <dgm:spPr/>
    </dgm:pt>
    <dgm:pt modelId="{0CFBCB1B-00B5-47A4-B0B5-AE1C191A287D}" type="pres">
      <dgm:prSet presAssocID="{4CC32791-61D0-462B-8119-09566208470F}" presName="connectorText" presStyleLbl="sibTrans1D1" presStyleIdx="0" presStyleCnt="1"/>
      <dgm:spPr/>
    </dgm:pt>
    <dgm:pt modelId="{5D787118-D9B9-497A-8552-5A86EA610785}" type="pres">
      <dgm:prSet presAssocID="{C5C0516B-EC45-4238-B79A-AFFA157D2033}" presName="node" presStyleLbl="node1" presStyleIdx="1" presStyleCnt="2">
        <dgm:presLayoutVars>
          <dgm:bulletEnabled val="1"/>
        </dgm:presLayoutVars>
      </dgm:prSet>
      <dgm:spPr/>
    </dgm:pt>
  </dgm:ptLst>
  <dgm:cxnLst>
    <dgm:cxn modelId="{7695DF09-7D9F-4CB6-842B-F01EB3B579FC}" type="presOf" srcId="{30664725-2FF5-46F3-8121-0A9616B83E63}" destId="{AC5DF4F1-8FAC-45FB-ABDD-F69E37E26CC8}" srcOrd="0" destOrd="0" presId="urn:microsoft.com/office/officeart/2016/7/layout/RepeatingBendingProcessNew"/>
    <dgm:cxn modelId="{EEE2692D-D915-4247-ACC9-88E8C7C52C7A}" type="presOf" srcId="{4CC32791-61D0-462B-8119-09566208470F}" destId="{0CFBCB1B-00B5-47A4-B0B5-AE1C191A287D}" srcOrd="1" destOrd="0" presId="urn:microsoft.com/office/officeart/2016/7/layout/RepeatingBendingProcessNew"/>
    <dgm:cxn modelId="{C58D975E-25F3-4104-964F-A43CD7F03EAE}" srcId="{AF3034AD-7160-4BAD-A86A-5646FE72F9C1}" destId="{30664725-2FF5-46F3-8121-0A9616B83E63}" srcOrd="0" destOrd="0" parTransId="{BEF879B6-D3F9-4E60-B6C5-478C4CFA1945}" sibTransId="{4CC32791-61D0-462B-8119-09566208470F}"/>
    <dgm:cxn modelId="{6006D078-38AB-43B3-9CDC-E037B180E415}" type="presOf" srcId="{AF3034AD-7160-4BAD-A86A-5646FE72F9C1}" destId="{5B32F89C-647A-4C1B-930F-A406D64591DB}" srcOrd="0" destOrd="0" presId="urn:microsoft.com/office/officeart/2016/7/layout/RepeatingBendingProcessNew"/>
    <dgm:cxn modelId="{DE19DF96-59E1-49FC-8B70-2BD818E35ACF}" type="presOf" srcId="{4CC32791-61D0-462B-8119-09566208470F}" destId="{CE3BD456-A446-4F44-9C08-03034FF32FE7}" srcOrd="0" destOrd="0" presId="urn:microsoft.com/office/officeart/2016/7/layout/RepeatingBendingProcessNew"/>
    <dgm:cxn modelId="{E6C301AA-D1AB-431B-9033-DDD66D3D0479}" type="presOf" srcId="{C5C0516B-EC45-4238-B79A-AFFA157D2033}" destId="{5D787118-D9B9-497A-8552-5A86EA610785}" srcOrd="0" destOrd="0" presId="urn:microsoft.com/office/officeart/2016/7/layout/RepeatingBendingProcessNew"/>
    <dgm:cxn modelId="{92DB9BB6-2EC4-4E37-B093-BC93606D04C8}" srcId="{AF3034AD-7160-4BAD-A86A-5646FE72F9C1}" destId="{C5C0516B-EC45-4238-B79A-AFFA157D2033}" srcOrd="1" destOrd="0" parTransId="{1037E030-04FD-47AB-B149-2A17C4482F8A}" sibTransId="{3CEA2154-1385-4220-B2F7-80160EB790F8}"/>
    <dgm:cxn modelId="{11FB7AA7-7B00-4D41-A1A7-AC62E4D60ABA}" type="presParOf" srcId="{5B32F89C-647A-4C1B-930F-A406D64591DB}" destId="{AC5DF4F1-8FAC-45FB-ABDD-F69E37E26CC8}" srcOrd="0" destOrd="0" presId="urn:microsoft.com/office/officeart/2016/7/layout/RepeatingBendingProcessNew"/>
    <dgm:cxn modelId="{9EAC444D-70C7-4D76-AA25-39A275A43029}" type="presParOf" srcId="{5B32F89C-647A-4C1B-930F-A406D64591DB}" destId="{CE3BD456-A446-4F44-9C08-03034FF32FE7}" srcOrd="1" destOrd="0" presId="urn:microsoft.com/office/officeart/2016/7/layout/RepeatingBendingProcessNew"/>
    <dgm:cxn modelId="{C95595C5-EE1D-4C43-A134-50B08A458EA9}" type="presParOf" srcId="{CE3BD456-A446-4F44-9C08-03034FF32FE7}" destId="{0CFBCB1B-00B5-47A4-B0B5-AE1C191A287D}" srcOrd="0" destOrd="0" presId="urn:microsoft.com/office/officeart/2016/7/layout/RepeatingBendingProcessNew"/>
    <dgm:cxn modelId="{2D064647-3DB6-4B7B-A773-7478FE62A1F3}" type="presParOf" srcId="{5B32F89C-647A-4C1B-930F-A406D64591DB}" destId="{5D787118-D9B9-497A-8552-5A86EA610785}" srcOrd="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A0D9460-60A5-43FB-8EEB-169678DCF17E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293D9A5-A838-4FF7-B7FA-1392BA051412}">
      <dgm:prSet/>
      <dgm:spPr/>
      <dgm:t>
        <a:bodyPr/>
        <a:lstStyle/>
        <a:p>
          <a:r>
            <a:rPr lang="en-US"/>
            <a:t>Maven Library Navigation</a:t>
          </a:r>
        </a:p>
      </dgm:t>
    </dgm:pt>
    <dgm:pt modelId="{1284BEC6-A284-407F-864B-846B66E8FD74}" type="parTrans" cxnId="{A9694BB0-31E5-488A-9CBB-1B0554E80D79}">
      <dgm:prSet/>
      <dgm:spPr/>
      <dgm:t>
        <a:bodyPr/>
        <a:lstStyle/>
        <a:p>
          <a:endParaRPr lang="en-US"/>
        </a:p>
      </dgm:t>
    </dgm:pt>
    <dgm:pt modelId="{1A574DF8-852B-4BC4-A02D-19F09F9F1A18}" type="sibTrans" cxnId="{A9694BB0-31E5-488A-9CBB-1B0554E80D79}">
      <dgm:prSet/>
      <dgm:spPr/>
      <dgm:t>
        <a:bodyPr/>
        <a:lstStyle/>
        <a:p>
          <a:endParaRPr lang="en-US"/>
        </a:p>
      </dgm:t>
    </dgm:pt>
    <dgm:pt modelId="{5E5720C6-E9CC-4C27-B43D-26BCBE4A46B4}">
      <dgm:prSet/>
      <dgm:spPr/>
      <dgm:t>
        <a:bodyPr/>
        <a:lstStyle/>
        <a:p>
          <a:r>
            <a:rPr lang="en-US"/>
            <a:t>Radio Plugin Support</a:t>
          </a:r>
        </a:p>
      </dgm:t>
    </dgm:pt>
    <dgm:pt modelId="{0A7E0B6B-B100-461F-8314-B6BD1A9E3369}" type="parTrans" cxnId="{E7AE1459-4E53-4CBD-9313-DF29715991C6}">
      <dgm:prSet/>
      <dgm:spPr/>
      <dgm:t>
        <a:bodyPr/>
        <a:lstStyle/>
        <a:p>
          <a:endParaRPr lang="en-US"/>
        </a:p>
      </dgm:t>
    </dgm:pt>
    <dgm:pt modelId="{E0047B17-4693-4667-8D11-7F7B5CD79782}" type="sibTrans" cxnId="{E7AE1459-4E53-4CBD-9313-DF29715991C6}">
      <dgm:prSet/>
      <dgm:spPr/>
      <dgm:t>
        <a:bodyPr/>
        <a:lstStyle/>
        <a:p>
          <a:endParaRPr lang="en-US"/>
        </a:p>
      </dgm:t>
    </dgm:pt>
    <dgm:pt modelId="{62B058E1-80C1-4EB0-9884-7D40DFA9B772}">
      <dgm:prSet/>
      <dgm:spPr/>
      <dgm:t>
        <a:bodyPr/>
        <a:lstStyle/>
        <a:p>
          <a:r>
            <a:rPr lang="en-US"/>
            <a:t>Testing Software</a:t>
          </a:r>
        </a:p>
      </dgm:t>
    </dgm:pt>
    <dgm:pt modelId="{5E73EB3F-55F3-48E1-9F71-4BA47BD34708}" type="parTrans" cxnId="{ABC2BFC6-1A0B-43CF-9DDE-F64402A00ED9}">
      <dgm:prSet/>
      <dgm:spPr/>
      <dgm:t>
        <a:bodyPr/>
        <a:lstStyle/>
        <a:p>
          <a:endParaRPr lang="en-US"/>
        </a:p>
      </dgm:t>
    </dgm:pt>
    <dgm:pt modelId="{2638C047-723D-4CC8-9A32-EF4F62F231B4}" type="sibTrans" cxnId="{ABC2BFC6-1A0B-43CF-9DDE-F64402A00ED9}">
      <dgm:prSet/>
      <dgm:spPr/>
      <dgm:t>
        <a:bodyPr/>
        <a:lstStyle/>
        <a:p>
          <a:endParaRPr lang="en-US"/>
        </a:p>
      </dgm:t>
    </dgm:pt>
    <dgm:pt modelId="{110CF72D-4F89-4E17-A04F-310A33B25A88}" type="pres">
      <dgm:prSet presAssocID="{4A0D9460-60A5-43FB-8EEB-169678DCF17E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60E2CF65-6796-4265-82EF-8E8353A1844C}" type="pres">
      <dgm:prSet presAssocID="{9293D9A5-A838-4FF7-B7FA-1392BA051412}" presName="horFlow" presStyleCnt="0"/>
      <dgm:spPr/>
    </dgm:pt>
    <dgm:pt modelId="{D59E08F4-12AB-41B8-A08B-9C3B4B224FDB}" type="pres">
      <dgm:prSet presAssocID="{9293D9A5-A838-4FF7-B7FA-1392BA051412}" presName="bigChev" presStyleLbl="node1" presStyleIdx="0" presStyleCnt="3"/>
      <dgm:spPr/>
    </dgm:pt>
    <dgm:pt modelId="{65FFB9EA-FEA9-4F89-8C1C-8E4D65BA9E1C}" type="pres">
      <dgm:prSet presAssocID="{9293D9A5-A838-4FF7-B7FA-1392BA051412}" presName="vSp" presStyleCnt="0"/>
      <dgm:spPr/>
    </dgm:pt>
    <dgm:pt modelId="{F98FBDB6-CDD2-4436-8E5A-EB29C2A27A76}" type="pres">
      <dgm:prSet presAssocID="{5E5720C6-E9CC-4C27-B43D-26BCBE4A46B4}" presName="horFlow" presStyleCnt="0"/>
      <dgm:spPr/>
    </dgm:pt>
    <dgm:pt modelId="{67DDDE44-3681-408B-A872-B6166CD7DAE4}" type="pres">
      <dgm:prSet presAssocID="{5E5720C6-E9CC-4C27-B43D-26BCBE4A46B4}" presName="bigChev" presStyleLbl="node1" presStyleIdx="1" presStyleCnt="3"/>
      <dgm:spPr/>
    </dgm:pt>
    <dgm:pt modelId="{4FA7B800-44DA-4E8A-BBC2-141841CDD5FE}" type="pres">
      <dgm:prSet presAssocID="{5E5720C6-E9CC-4C27-B43D-26BCBE4A46B4}" presName="vSp" presStyleCnt="0"/>
      <dgm:spPr/>
    </dgm:pt>
    <dgm:pt modelId="{A6A9B623-4CA2-471E-876E-7E339B1ADA86}" type="pres">
      <dgm:prSet presAssocID="{62B058E1-80C1-4EB0-9884-7D40DFA9B772}" presName="horFlow" presStyleCnt="0"/>
      <dgm:spPr/>
    </dgm:pt>
    <dgm:pt modelId="{4211C8EA-4934-49E5-9006-8C991AE5E305}" type="pres">
      <dgm:prSet presAssocID="{62B058E1-80C1-4EB0-9884-7D40DFA9B772}" presName="bigChev" presStyleLbl="node1" presStyleIdx="2" presStyleCnt="3"/>
      <dgm:spPr/>
    </dgm:pt>
  </dgm:ptLst>
  <dgm:cxnLst>
    <dgm:cxn modelId="{706E6834-83E3-4386-BBA6-E35986AF8E49}" type="presOf" srcId="{5E5720C6-E9CC-4C27-B43D-26BCBE4A46B4}" destId="{67DDDE44-3681-408B-A872-B6166CD7DAE4}" srcOrd="0" destOrd="0" presId="urn:microsoft.com/office/officeart/2005/8/layout/lProcess3"/>
    <dgm:cxn modelId="{37698E44-A544-4B5E-9029-710B00456B40}" type="presOf" srcId="{9293D9A5-A838-4FF7-B7FA-1392BA051412}" destId="{D59E08F4-12AB-41B8-A08B-9C3B4B224FDB}" srcOrd="0" destOrd="0" presId="urn:microsoft.com/office/officeart/2005/8/layout/lProcess3"/>
    <dgm:cxn modelId="{E7AE1459-4E53-4CBD-9313-DF29715991C6}" srcId="{4A0D9460-60A5-43FB-8EEB-169678DCF17E}" destId="{5E5720C6-E9CC-4C27-B43D-26BCBE4A46B4}" srcOrd="1" destOrd="0" parTransId="{0A7E0B6B-B100-461F-8314-B6BD1A9E3369}" sibTransId="{E0047B17-4693-4667-8D11-7F7B5CD79782}"/>
    <dgm:cxn modelId="{BEBF458C-E767-46AC-9194-E5693CA025F5}" type="presOf" srcId="{4A0D9460-60A5-43FB-8EEB-169678DCF17E}" destId="{110CF72D-4F89-4E17-A04F-310A33B25A88}" srcOrd="0" destOrd="0" presId="urn:microsoft.com/office/officeart/2005/8/layout/lProcess3"/>
    <dgm:cxn modelId="{36713EA7-3414-4212-9AA6-5094644848FF}" type="presOf" srcId="{62B058E1-80C1-4EB0-9884-7D40DFA9B772}" destId="{4211C8EA-4934-49E5-9006-8C991AE5E305}" srcOrd="0" destOrd="0" presId="urn:microsoft.com/office/officeart/2005/8/layout/lProcess3"/>
    <dgm:cxn modelId="{A9694BB0-31E5-488A-9CBB-1B0554E80D79}" srcId="{4A0D9460-60A5-43FB-8EEB-169678DCF17E}" destId="{9293D9A5-A838-4FF7-B7FA-1392BA051412}" srcOrd="0" destOrd="0" parTransId="{1284BEC6-A284-407F-864B-846B66E8FD74}" sibTransId="{1A574DF8-852B-4BC4-A02D-19F09F9F1A18}"/>
    <dgm:cxn modelId="{ABC2BFC6-1A0B-43CF-9DDE-F64402A00ED9}" srcId="{4A0D9460-60A5-43FB-8EEB-169678DCF17E}" destId="{62B058E1-80C1-4EB0-9884-7D40DFA9B772}" srcOrd="2" destOrd="0" parTransId="{5E73EB3F-55F3-48E1-9F71-4BA47BD34708}" sibTransId="{2638C047-723D-4CC8-9A32-EF4F62F231B4}"/>
    <dgm:cxn modelId="{84E3179D-93BC-4E84-AA45-981B8719BB56}" type="presParOf" srcId="{110CF72D-4F89-4E17-A04F-310A33B25A88}" destId="{60E2CF65-6796-4265-82EF-8E8353A1844C}" srcOrd="0" destOrd="0" presId="urn:microsoft.com/office/officeart/2005/8/layout/lProcess3"/>
    <dgm:cxn modelId="{11503AEC-E070-49B1-983E-DD8AA8930981}" type="presParOf" srcId="{60E2CF65-6796-4265-82EF-8E8353A1844C}" destId="{D59E08F4-12AB-41B8-A08B-9C3B4B224FDB}" srcOrd="0" destOrd="0" presId="urn:microsoft.com/office/officeart/2005/8/layout/lProcess3"/>
    <dgm:cxn modelId="{DBA07F29-E032-49A9-BD54-3C30CB7AB814}" type="presParOf" srcId="{110CF72D-4F89-4E17-A04F-310A33B25A88}" destId="{65FFB9EA-FEA9-4F89-8C1C-8E4D65BA9E1C}" srcOrd="1" destOrd="0" presId="urn:microsoft.com/office/officeart/2005/8/layout/lProcess3"/>
    <dgm:cxn modelId="{1403C050-2856-4E64-90AB-7CDEE3A4B22B}" type="presParOf" srcId="{110CF72D-4F89-4E17-A04F-310A33B25A88}" destId="{F98FBDB6-CDD2-4436-8E5A-EB29C2A27A76}" srcOrd="2" destOrd="0" presId="urn:microsoft.com/office/officeart/2005/8/layout/lProcess3"/>
    <dgm:cxn modelId="{9D7A1797-76EC-4CC0-A374-D3DA8A724D94}" type="presParOf" srcId="{F98FBDB6-CDD2-4436-8E5A-EB29C2A27A76}" destId="{67DDDE44-3681-408B-A872-B6166CD7DAE4}" srcOrd="0" destOrd="0" presId="urn:microsoft.com/office/officeart/2005/8/layout/lProcess3"/>
    <dgm:cxn modelId="{3F40FF1A-2592-4274-A6F7-D97CFB7500A0}" type="presParOf" srcId="{110CF72D-4F89-4E17-A04F-310A33B25A88}" destId="{4FA7B800-44DA-4E8A-BBC2-141841CDD5FE}" srcOrd="3" destOrd="0" presId="urn:microsoft.com/office/officeart/2005/8/layout/lProcess3"/>
    <dgm:cxn modelId="{7A7FD9C6-EBE3-4EF7-9DD1-67BAD351452B}" type="presParOf" srcId="{110CF72D-4F89-4E17-A04F-310A33B25A88}" destId="{A6A9B623-4CA2-471E-876E-7E339B1ADA86}" srcOrd="4" destOrd="0" presId="urn:microsoft.com/office/officeart/2005/8/layout/lProcess3"/>
    <dgm:cxn modelId="{BB5A7FFD-D8AA-4F2C-B65B-0B2F4F844206}" type="presParOf" srcId="{A6A9B623-4CA2-471E-876E-7E339B1ADA86}" destId="{4211C8EA-4934-49E5-9006-8C991AE5E305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662B0-1A1E-450B-A0B6-27821B8C43CB}">
      <dsp:nvSpPr>
        <dsp:cNvPr id="0" name=""/>
        <dsp:cNvSpPr/>
      </dsp:nvSpPr>
      <dsp:spPr>
        <a:xfrm rot="5400000">
          <a:off x="-280597" y="282951"/>
          <a:ext cx="1870651" cy="1309456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Technical Learning Demonstration</a:t>
          </a:r>
          <a:endParaRPr lang="en-US" sz="1200" kern="1200" dirty="0"/>
        </a:p>
      </dsp:txBody>
      <dsp:txXfrm rot="-5400000">
        <a:off x="1" y="657081"/>
        <a:ext cx="1309456" cy="561195"/>
      </dsp:txXfrm>
    </dsp:sp>
    <dsp:sp modelId="{151E436C-850D-42A5-91BA-E1DF55B93856}">
      <dsp:nvSpPr>
        <dsp:cNvPr id="0" name=""/>
        <dsp:cNvSpPr/>
      </dsp:nvSpPr>
      <dsp:spPr>
        <a:xfrm rot="5400000">
          <a:off x="2776679" y="-1464868"/>
          <a:ext cx="1215923" cy="415036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Desired to code an advanced desktop application for Windows implementing concepts such as queuing for files and using advanced coding tools and features available in Java</a:t>
          </a:r>
          <a:endParaRPr lang="en-US" sz="1400" kern="1200" dirty="0"/>
        </a:p>
      </dsp:txBody>
      <dsp:txXfrm rot="-5400000">
        <a:off x="1309456" y="61711"/>
        <a:ext cx="4091013" cy="1097211"/>
      </dsp:txXfrm>
    </dsp:sp>
    <dsp:sp modelId="{3B10A687-8047-4891-B1D8-3130426397F3}">
      <dsp:nvSpPr>
        <dsp:cNvPr id="0" name=""/>
        <dsp:cNvSpPr/>
      </dsp:nvSpPr>
      <dsp:spPr>
        <a:xfrm rot="5400000">
          <a:off x="-280597" y="1962139"/>
          <a:ext cx="1870651" cy="130945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Market Gap</a:t>
          </a:r>
        </a:p>
      </dsp:txBody>
      <dsp:txXfrm rot="-5400000">
        <a:off x="1" y="2336269"/>
        <a:ext cx="1309456" cy="561195"/>
      </dsp:txXfrm>
    </dsp:sp>
    <dsp:sp modelId="{2579083C-521C-42AA-8664-D98C8614E98F}">
      <dsp:nvSpPr>
        <dsp:cNvPr id="0" name=""/>
        <dsp:cNvSpPr/>
      </dsp:nvSpPr>
      <dsp:spPr>
        <a:xfrm rot="5400000">
          <a:off x="2776679" y="214319"/>
          <a:ext cx="1215923" cy="415036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Lack of mainstream music players capable of simultaneously playing multiple tracks for DnD sessions (ex. Windows Media Player, VLC, Foobar2000)</a:t>
          </a:r>
        </a:p>
      </dsp:txBody>
      <dsp:txXfrm rot="-5400000">
        <a:off x="1309456" y="1740898"/>
        <a:ext cx="4091013" cy="1097211"/>
      </dsp:txXfrm>
    </dsp:sp>
    <dsp:sp modelId="{90D75278-7953-4961-923A-3AA9265AF061}">
      <dsp:nvSpPr>
        <dsp:cNvPr id="0" name=""/>
        <dsp:cNvSpPr/>
      </dsp:nvSpPr>
      <dsp:spPr>
        <a:xfrm rot="5400000">
          <a:off x="-280597" y="3641327"/>
          <a:ext cx="1870651" cy="130945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Architectural Learning Goal </a:t>
          </a:r>
        </a:p>
      </dsp:txBody>
      <dsp:txXfrm rot="-5400000">
        <a:off x="1" y="4015457"/>
        <a:ext cx="1309456" cy="561195"/>
      </dsp:txXfrm>
    </dsp:sp>
    <dsp:sp modelId="{5BF5CCD4-9DC7-4CED-A554-C10AC5A017D5}">
      <dsp:nvSpPr>
        <dsp:cNvPr id="0" name=""/>
        <dsp:cNvSpPr/>
      </dsp:nvSpPr>
      <dsp:spPr>
        <a:xfrm rot="5400000">
          <a:off x="2776679" y="1893507"/>
          <a:ext cx="1215923" cy="415036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Wanted to link a network music server with the application, demonstrating networking concepts such as the client-server architecture</a:t>
          </a:r>
        </a:p>
      </dsp:txBody>
      <dsp:txXfrm rot="-5400000">
        <a:off x="1309456" y="3420086"/>
        <a:ext cx="4091013" cy="10972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9EE01-2A77-4749-AB95-8D6CCB839489}">
      <dsp:nvSpPr>
        <dsp:cNvPr id="0" name=""/>
        <dsp:cNvSpPr/>
      </dsp:nvSpPr>
      <dsp:spPr>
        <a:xfrm>
          <a:off x="0" y="180426"/>
          <a:ext cx="5692953" cy="121328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kern="1200" dirty="0"/>
            <a:t>Dungeon Masters need multiple ambient sounds ( ex. rain + distant thunder + combat music) playing simultaneously with independent volume and fade control to set the desired ambience for a game  </a:t>
          </a:r>
        </a:p>
      </dsp:txBody>
      <dsp:txXfrm>
        <a:off x="59228" y="239654"/>
        <a:ext cx="5574497" cy="1094833"/>
      </dsp:txXfrm>
    </dsp:sp>
    <dsp:sp modelId="{B39D118B-1C53-4894-A238-0DB4B8906786}">
      <dsp:nvSpPr>
        <dsp:cNvPr id="0" name=""/>
        <dsp:cNvSpPr/>
      </dsp:nvSpPr>
      <dsp:spPr>
        <a:xfrm>
          <a:off x="0" y="1393716"/>
          <a:ext cx="5692953" cy="4134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751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Existing tools force DMs to either: use multiple browser/ media player tabs OR pay for services with someone else’s sound packs and application.  </a:t>
          </a:r>
        </a:p>
      </dsp:txBody>
      <dsp:txXfrm>
        <a:off x="0" y="1393716"/>
        <a:ext cx="5692953" cy="413482"/>
      </dsp:txXfrm>
    </dsp:sp>
    <dsp:sp modelId="{1F634DEC-68E3-48E2-B9AE-ED295AA3CCD4}">
      <dsp:nvSpPr>
        <dsp:cNvPr id="0" name=""/>
        <dsp:cNvSpPr/>
      </dsp:nvSpPr>
      <dsp:spPr>
        <a:xfrm>
          <a:off x="0" y="1807198"/>
          <a:ext cx="5692953" cy="1213289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kern="1200" dirty="0"/>
            <a:t>Gooseplayer gives full overlapping playback capability and works 100 % offline offering a clean interface</a:t>
          </a:r>
        </a:p>
      </dsp:txBody>
      <dsp:txXfrm>
        <a:off x="59228" y="1866426"/>
        <a:ext cx="5574497" cy="10948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E2FB1C-7EB9-43F0-8AD7-4CADB4CF06C7}">
      <dsp:nvSpPr>
        <dsp:cNvPr id="0" name=""/>
        <dsp:cNvSpPr/>
      </dsp:nvSpPr>
      <dsp:spPr>
        <a:xfrm>
          <a:off x="0" y="886262"/>
          <a:ext cx="6531378" cy="163617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B147737-1819-4844-8105-4C817B16E7C9}">
      <dsp:nvSpPr>
        <dsp:cNvPr id="0" name=""/>
        <dsp:cNvSpPr/>
      </dsp:nvSpPr>
      <dsp:spPr>
        <a:xfrm>
          <a:off x="494943" y="1254401"/>
          <a:ext cx="899896" cy="8998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5A81AB-56E8-4B8E-B558-374426307127}">
      <dsp:nvSpPr>
        <dsp:cNvPr id="0" name=""/>
        <dsp:cNvSpPr/>
      </dsp:nvSpPr>
      <dsp:spPr>
        <a:xfrm>
          <a:off x="1889783" y="886262"/>
          <a:ext cx="4641594" cy="1636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162" tIns="173162" rIns="173162" bIns="17316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Agile/Scrum with 1-week sprints</a:t>
          </a:r>
        </a:p>
      </dsp:txBody>
      <dsp:txXfrm>
        <a:off x="1889783" y="886262"/>
        <a:ext cx="4641594" cy="1636176"/>
      </dsp:txXfrm>
    </dsp:sp>
    <dsp:sp modelId="{15504856-B68F-4F41-A3C3-785D1F809357}">
      <dsp:nvSpPr>
        <dsp:cNvPr id="0" name=""/>
        <dsp:cNvSpPr/>
      </dsp:nvSpPr>
      <dsp:spPr>
        <a:xfrm>
          <a:off x="0" y="2931482"/>
          <a:ext cx="6531378" cy="163617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3AE6412-CCBA-4924-8940-2FCFD8CDCE66}">
      <dsp:nvSpPr>
        <dsp:cNvPr id="0" name=""/>
        <dsp:cNvSpPr/>
      </dsp:nvSpPr>
      <dsp:spPr>
        <a:xfrm>
          <a:off x="494943" y="3299621"/>
          <a:ext cx="899896" cy="89989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54C5A89-01B0-4FA4-AB60-31A0482CDD96}">
      <dsp:nvSpPr>
        <dsp:cNvPr id="0" name=""/>
        <dsp:cNvSpPr/>
      </dsp:nvSpPr>
      <dsp:spPr>
        <a:xfrm>
          <a:off x="1889783" y="2931482"/>
          <a:ext cx="4641594" cy="1636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162" tIns="173162" rIns="173162" bIns="17316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Weekly progress reviews and sprint planning – focus on backlog, features, and testing</a:t>
          </a:r>
        </a:p>
      </dsp:txBody>
      <dsp:txXfrm>
        <a:off x="1889783" y="2931482"/>
        <a:ext cx="4641594" cy="16361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2EF2C0-9433-4351-AFAC-567D59C021E3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Language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Java</a:t>
          </a:r>
        </a:p>
      </dsp:txBody>
      <dsp:txXfrm>
        <a:off x="3080" y="587032"/>
        <a:ext cx="2444055" cy="1466433"/>
      </dsp:txXfrm>
    </dsp:sp>
    <dsp:sp modelId="{7FE9FBE3-367E-4465-A2C5-0C9B965909FE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2025358"/>
                <a:satOff val="-138"/>
                <a:lumOff val="32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025358"/>
                <a:satOff val="-138"/>
                <a:lumOff val="32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025358"/>
                <a:satOff val="-138"/>
                <a:lumOff val="32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Build Tool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Apache Maven</a:t>
          </a:r>
        </a:p>
      </dsp:txBody>
      <dsp:txXfrm>
        <a:off x="2691541" y="587032"/>
        <a:ext cx="2444055" cy="1466433"/>
      </dsp:txXfrm>
    </dsp:sp>
    <dsp:sp modelId="{35B7CC64-4260-48A9-8159-EF6C5EC8A460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4050717"/>
                <a:satOff val="-275"/>
                <a:lumOff val="65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050717"/>
                <a:satOff val="-275"/>
                <a:lumOff val="65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050717"/>
                <a:satOff val="-275"/>
                <a:lumOff val="65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Project Management/ Communication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Discord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Jira</a:t>
          </a:r>
        </a:p>
      </dsp:txBody>
      <dsp:txXfrm>
        <a:off x="5380002" y="587032"/>
        <a:ext cx="2444055" cy="1466433"/>
      </dsp:txXfrm>
    </dsp:sp>
    <dsp:sp modelId="{F17CCD24-72A9-4F2E-8F0D-9C01FF7A50AF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Version Control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err="1"/>
            <a:t>Git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err="1"/>
            <a:t>Github</a:t>
          </a:r>
          <a:r>
            <a:rPr lang="en-US" sz="1500" kern="1200"/>
            <a:t> </a:t>
          </a:r>
        </a:p>
      </dsp:txBody>
      <dsp:txXfrm>
        <a:off x="8068463" y="587032"/>
        <a:ext cx="2444055" cy="1466433"/>
      </dsp:txXfrm>
    </dsp:sp>
    <dsp:sp modelId="{8A33B4AA-8C20-4A0E-A50B-27A5C27324B4}">
      <dsp:nvSpPr>
        <dsp:cNvPr id="0" name=""/>
        <dsp:cNvSpPr/>
      </dsp:nvSpPr>
      <dsp:spPr>
        <a:xfrm>
          <a:off x="1347311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8101434"/>
                <a:satOff val="-551"/>
                <a:lumOff val="13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101434"/>
                <a:satOff val="-551"/>
                <a:lumOff val="13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101434"/>
                <a:satOff val="-551"/>
                <a:lumOff val="13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IDE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VS Code</a:t>
          </a:r>
        </a:p>
      </dsp:txBody>
      <dsp:txXfrm>
        <a:off x="1347311" y="2297871"/>
        <a:ext cx="2444055" cy="1466433"/>
      </dsp:txXfrm>
    </dsp:sp>
    <dsp:sp modelId="{99C15E62-BA66-42C0-AB56-8F71DA812CC0}">
      <dsp:nvSpPr>
        <dsp:cNvPr id="0" name=""/>
        <dsp:cNvSpPr/>
      </dsp:nvSpPr>
      <dsp:spPr>
        <a:xfrm>
          <a:off x="4035772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10126791"/>
                <a:satOff val="-688"/>
                <a:lumOff val="163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0126791"/>
                <a:satOff val="-688"/>
                <a:lumOff val="163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0126791"/>
                <a:satOff val="-688"/>
                <a:lumOff val="163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AI assistance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ChatGPT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Grok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Copilot</a:t>
          </a:r>
        </a:p>
      </dsp:txBody>
      <dsp:txXfrm>
        <a:off x="4035772" y="2297871"/>
        <a:ext cx="2444055" cy="1466433"/>
      </dsp:txXfrm>
    </dsp:sp>
    <dsp:sp modelId="{55A7DD31-A530-4D83-8A33-8D581A4AC109}">
      <dsp:nvSpPr>
        <dsp:cNvPr id="0" name=""/>
        <dsp:cNvSpPr/>
      </dsp:nvSpPr>
      <dsp:spPr>
        <a:xfrm>
          <a:off x="6724233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Diagram Software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Draw.io</a:t>
          </a:r>
        </a:p>
      </dsp:txBody>
      <dsp:txXfrm>
        <a:off x="6724233" y="2297871"/>
        <a:ext cx="2444055" cy="146643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179BF4-3EDA-412B-A2B9-107819903859}">
      <dsp:nvSpPr>
        <dsp:cNvPr id="0" name=""/>
        <dsp:cNvSpPr/>
      </dsp:nvSpPr>
      <dsp:spPr>
        <a:xfrm>
          <a:off x="3414" y="868637"/>
          <a:ext cx="3329572" cy="13136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JUnit 5</a:t>
          </a:r>
        </a:p>
      </dsp:txBody>
      <dsp:txXfrm>
        <a:off x="3414" y="868637"/>
        <a:ext cx="3329572" cy="1313609"/>
      </dsp:txXfrm>
    </dsp:sp>
    <dsp:sp modelId="{DB4A93FC-285A-444B-AE10-A89A25E83B78}">
      <dsp:nvSpPr>
        <dsp:cNvPr id="0" name=""/>
        <dsp:cNvSpPr/>
      </dsp:nvSpPr>
      <dsp:spPr>
        <a:xfrm>
          <a:off x="3414" y="2182247"/>
          <a:ext cx="3329572" cy="114192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Main assertion and testing framework</a:t>
          </a:r>
        </a:p>
      </dsp:txBody>
      <dsp:txXfrm>
        <a:off x="3414" y="2182247"/>
        <a:ext cx="3329572" cy="1141920"/>
      </dsp:txXfrm>
    </dsp:sp>
    <dsp:sp modelId="{48400D08-C1FC-4CCF-B79A-7B849426CE9F}">
      <dsp:nvSpPr>
        <dsp:cNvPr id="0" name=""/>
        <dsp:cNvSpPr/>
      </dsp:nvSpPr>
      <dsp:spPr>
        <a:xfrm>
          <a:off x="3799128" y="868637"/>
          <a:ext cx="3329572" cy="1313609"/>
        </a:xfrm>
        <a:prstGeom prst="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Mockito</a:t>
          </a:r>
        </a:p>
      </dsp:txBody>
      <dsp:txXfrm>
        <a:off x="3799128" y="868637"/>
        <a:ext cx="3329572" cy="1313609"/>
      </dsp:txXfrm>
    </dsp:sp>
    <dsp:sp modelId="{E34CF186-808E-451B-8547-41697CA0E0C9}">
      <dsp:nvSpPr>
        <dsp:cNvPr id="0" name=""/>
        <dsp:cNvSpPr/>
      </dsp:nvSpPr>
      <dsp:spPr>
        <a:xfrm>
          <a:off x="3799128" y="2182247"/>
          <a:ext cx="3329572" cy="1141920"/>
        </a:xfrm>
        <a:prstGeom prst="rect">
          <a:avLst/>
        </a:prstGeom>
        <a:solidFill>
          <a:schemeClr val="accent5">
            <a:tint val="40000"/>
            <a:alpha val="90000"/>
            <a:hueOff val="-5972333"/>
            <a:satOff val="1333"/>
            <a:lumOff val="200"/>
            <a:alphaOff val="0"/>
          </a:schemeClr>
        </a:solidFill>
        <a:ln w="19050" cap="flat" cmpd="sng" algn="ctr">
          <a:solidFill>
            <a:schemeClr val="accent5">
              <a:tint val="40000"/>
              <a:alpha val="90000"/>
              <a:hueOff val="-5972333"/>
              <a:satOff val="1333"/>
              <a:lumOff val="20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Object Mocking framework for Java</a:t>
          </a:r>
        </a:p>
      </dsp:txBody>
      <dsp:txXfrm>
        <a:off x="3799128" y="2182247"/>
        <a:ext cx="3329572" cy="1141920"/>
      </dsp:txXfrm>
    </dsp:sp>
    <dsp:sp modelId="{8EF662E2-C8C3-4391-9BFF-2561AA1D8F09}">
      <dsp:nvSpPr>
        <dsp:cNvPr id="0" name=""/>
        <dsp:cNvSpPr/>
      </dsp:nvSpPr>
      <dsp:spPr>
        <a:xfrm>
          <a:off x="7594841" y="868637"/>
          <a:ext cx="3329572" cy="1313609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AssertJ swing (</a:t>
          </a:r>
          <a:r>
            <a:rPr lang="en-US" sz="2600" kern="1200" dirty="0" err="1"/>
            <a:t>tokyo.northside</a:t>
          </a:r>
          <a:r>
            <a:rPr lang="en-US" sz="2600" kern="1200" dirty="0"/>
            <a:t> fork)</a:t>
          </a:r>
        </a:p>
      </dsp:txBody>
      <dsp:txXfrm>
        <a:off x="7594841" y="868637"/>
        <a:ext cx="3329572" cy="1313609"/>
      </dsp:txXfrm>
    </dsp:sp>
    <dsp:sp modelId="{8902F925-DCA3-40F0-B2CE-368229274188}">
      <dsp:nvSpPr>
        <dsp:cNvPr id="0" name=""/>
        <dsp:cNvSpPr/>
      </dsp:nvSpPr>
      <dsp:spPr>
        <a:xfrm>
          <a:off x="7594841" y="2182247"/>
          <a:ext cx="3329572" cy="1141920"/>
        </a:xfrm>
        <a:prstGeom prst="rect">
          <a:avLst/>
        </a:prstGeom>
        <a:solidFill>
          <a:schemeClr val="accent5">
            <a:tint val="40000"/>
            <a:alpha val="90000"/>
            <a:hueOff val="-11944666"/>
            <a:satOff val="2667"/>
            <a:lumOff val="401"/>
            <a:alphaOff val="0"/>
          </a:schemeClr>
        </a:solidFill>
        <a:ln w="19050" cap="flat" cmpd="sng" algn="ctr">
          <a:solidFill>
            <a:schemeClr val="accent5">
              <a:tint val="40000"/>
              <a:alpha val="90000"/>
              <a:hueOff val="-11944666"/>
              <a:satOff val="2667"/>
              <a:lumOff val="40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UI testing component</a:t>
          </a:r>
        </a:p>
      </dsp:txBody>
      <dsp:txXfrm>
        <a:off x="7594841" y="2182247"/>
        <a:ext cx="3329572" cy="114192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3BD456-A446-4F44-9C08-03034FF32FE7}">
      <dsp:nvSpPr>
        <dsp:cNvPr id="0" name=""/>
        <dsp:cNvSpPr/>
      </dsp:nvSpPr>
      <dsp:spPr>
        <a:xfrm>
          <a:off x="4713943" y="2129949"/>
          <a:ext cx="10535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053513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13597" y="2170248"/>
        <a:ext cx="54205" cy="10841"/>
      </dsp:txXfrm>
    </dsp:sp>
    <dsp:sp modelId="{AC5DF4F1-8FAC-45FB-ABDD-F69E37E26CC8}">
      <dsp:nvSpPr>
        <dsp:cNvPr id="0" name=""/>
        <dsp:cNvSpPr/>
      </dsp:nvSpPr>
      <dsp:spPr>
        <a:xfrm>
          <a:off x="2207" y="761608"/>
          <a:ext cx="4713535" cy="282812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0967" tIns="242441" rIns="230967" bIns="242441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1" kern="1200" dirty="0"/>
            <a:t>Mix of manual and automated regression testing covering:</a:t>
          </a:r>
        </a:p>
      </dsp:txBody>
      <dsp:txXfrm>
        <a:off x="2207" y="761608"/>
        <a:ext cx="4713535" cy="2828121"/>
      </dsp:txXfrm>
    </dsp:sp>
    <dsp:sp modelId="{5D787118-D9B9-497A-8552-5A86EA610785}">
      <dsp:nvSpPr>
        <dsp:cNvPr id="0" name=""/>
        <dsp:cNvSpPr/>
      </dsp:nvSpPr>
      <dsp:spPr>
        <a:xfrm>
          <a:off x="5799856" y="761608"/>
          <a:ext cx="4713535" cy="2828121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0967" tIns="242441" rIns="230967" bIns="242441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Methods being called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And functioning when called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-Cyclomatic Complexity for core functions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UI interactions both manual and automated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Queue interactions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5799856" y="761608"/>
        <a:ext cx="4713535" cy="282812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9E08F4-12AB-41B8-A08B-9C3B4B224FDB}">
      <dsp:nvSpPr>
        <dsp:cNvPr id="0" name=""/>
        <dsp:cNvSpPr/>
      </dsp:nvSpPr>
      <dsp:spPr>
        <a:xfrm>
          <a:off x="596443" y="355"/>
          <a:ext cx="4284768" cy="171390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0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Maven Library Navigation</a:t>
          </a:r>
        </a:p>
      </dsp:txBody>
      <dsp:txXfrm>
        <a:off x="1453397" y="355"/>
        <a:ext cx="2570861" cy="1713907"/>
      </dsp:txXfrm>
    </dsp:sp>
    <dsp:sp modelId="{67DDDE44-3681-408B-A872-B6166CD7DAE4}">
      <dsp:nvSpPr>
        <dsp:cNvPr id="0" name=""/>
        <dsp:cNvSpPr/>
      </dsp:nvSpPr>
      <dsp:spPr>
        <a:xfrm>
          <a:off x="596443" y="1954209"/>
          <a:ext cx="4284768" cy="171390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0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Radio Plugin Support</a:t>
          </a:r>
        </a:p>
      </dsp:txBody>
      <dsp:txXfrm>
        <a:off x="1453397" y="1954209"/>
        <a:ext cx="2570861" cy="1713907"/>
      </dsp:txXfrm>
    </dsp:sp>
    <dsp:sp modelId="{4211C8EA-4934-49E5-9006-8C991AE5E305}">
      <dsp:nvSpPr>
        <dsp:cNvPr id="0" name=""/>
        <dsp:cNvSpPr/>
      </dsp:nvSpPr>
      <dsp:spPr>
        <a:xfrm>
          <a:off x="596443" y="3908064"/>
          <a:ext cx="4284768" cy="171390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0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Testing Software</a:t>
          </a:r>
        </a:p>
      </dsp:txBody>
      <dsp:txXfrm>
        <a:off x="1453397" y="3908064"/>
        <a:ext cx="2570861" cy="17139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459DE-B2AA-4B53-9506-D91E3AC7273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00623-5021-416B-BC1C-C0872369A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4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91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79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07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0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52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1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6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4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81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35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Close-up of the record playing on a turntable">
            <a:extLst>
              <a:ext uri="{FF2B5EF4-FFF2-40B4-BE49-F238E27FC236}">
                <a16:creationId xmlns:a16="http://schemas.microsoft.com/office/drawing/2014/main" id="{F438F246-2E5A-A376-2AB4-E017A7BEB4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7" r="2" b="2"/>
          <a:stretch>
            <a:fillRect/>
          </a:stretch>
        </p:blipFill>
        <p:spPr>
          <a:xfrm>
            <a:off x="20" y="-7619"/>
            <a:ext cx="12191979" cy="68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C76A4B-83F1-22AB-7E42-6E01434B34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4018" y="1942698"/>
            <a:ext cx="9807027" cy="2839273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Gooseplayer</a:t>
            </a:r>
            <a:br>
              <a:rPr lang="en-US" sz="3600" dirty="0">
                <a:solidFill>
                  <a:srgbClr val="FFFFFF"/>
                </a:solidFill>
              </a:rPr>
            </a:b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A music player for </a:t>
            </a:r>
            <a:r>
              <a:rPr lang="en-US" sz="2200" dirty="0" err="1">
                <a:solidFill>
                  <a:srgbClr val="FFFFFF"/>
                </a:solidFill>
              </a:rPr>
              <a:t>DnD</a:t>
            </a:r>
            <a:r>
              <a:rPr lang="en-US" sz="2200" dirty="0">
                <a:solidFill>
                  <a:srgbClr val="FFFFFF"/>
                </a:solidFill>
              </a:rPr>
              <a:t> &amp; Data Enthusiasts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&amp; 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Local Music Server Streaming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CB466-FBB7-546E-3FEE-48AC0BF17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028" y="4873600"/>
            <a:ext cx="4849044" cy="1183602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Joshua Anderson 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&amp; 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Camillus Settanni</a:t>
            </a:r>
          </a:p>
        </p:txBody>
      </p:sp>
    </p:spTree>
    <p:extLst>
      <p:ext uri="{BB962C8B-B14F-4D97-AF65-F5344CB8AC3E}">
        <p14:creationId xmlns:p14="http://schemas.microsoft.com/office/powerpoint/2010/main" val="583670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659EC-0527-4E92-F74D-DE4F01204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4061"/>
          </a:xfrm>
        </p:spPr>
        <p:txBody>
          <a:bodyPr numCol="1" anchor="ctr">
            <a:normAutofit/>
          </a:bodyPr>
          <a:lstStyle/>
          <a:p>
            <a:pPr algn="ctr"/>
            <a:r>
              <a:rPr lang="en-US" sz="4000" dirty="0">
                <a:solidFill>
                  <a:schemeClr val="accent2"/>
                </a:solidFill>
              </a:rPr>
              <a:t>GoosePlayer UML Diagrams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CD6DCF4-D356-2BBD-B081-7C143A44EB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91676" y="1199186"/>
            <a:ext cx="4004324" cy="5721054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8352222-4DD2-5E38-B47A-92C9A0F8762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r="1936" b="10907"/>
          <a:stretch>
            <a:fillRect/>
          </a:stretch>
        </p:blipFill>
        <p:spPr>
          <a:xfrm>
            <a:off x="6096000" y="1199186"/>
            <a:ext cx="4701291" cy="55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Slide Background Fill">
            <a:extLst>
              <a:ext uri="{FF2B5EF4-FFF2-40B4-BE49-F238E27FC236}">
                <a16:creationId xmlns:a16="http://schemas.microsoft.com/office/drawing/2014/main" id="{913AE63C-D5B4-45D1-ACFC-648CFFCF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01C064A-E6E4-44D2-B345-2BB7514A7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37" name="Color">
              <a:extLst>
                <a:ext uri="{FF2B5EF4-FFF2-40B4-BE49-F238E27FC236}">
                  <a16:creationId xmlns:a16="http://schemas.microsoft.com/office/drawing/2014/main" id="{DB12EA1C-AD22-49E2-9660-D9CDC6B61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Color">
              <a:extLst>
                <a:ext uri="{FF2B5EF4-FFF2-40B4-BE49-F238E27FC236}">
                  <a16:creationId xmlns:a16="http://schemas.microsoft.com/office/drawing/2014/main" id="{67CE115B-4A96-4B14-8520-5C5FC624E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0" name="Color">
            <a:extLst>
              <a:ext uri="{FF2B5EF4-FFF2-40B4-BE49-F238E27FC236}">
                <a16:creationId xmlns:a16="http://schemas.microsoft.com/office/drawing/2014/main" id="{D1945E2A-ABF1-415C-B37A-BD0A5C1990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804" y="598259"/>
            <a:ext cx="10889442" cy="5680742"/>
          </a:xfrm>
          <a:prstGeom prst="rect">
            <a:avLst/>
          </a:prstGeom>
          <a:solidFill>
            <a:srgbClr val="EE8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F3F4BF0-31D8-E8CF-6478-441892187B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7" r="22294"/>
          <a:stretch>
            <a:fillRect/>
          </a:stretch>
        </p:blipFill>
        <p:spPr>
          <a:xfrm>
            <a:off x="4679292" y="1428341"/>
            <a:ext cx="6769960" cy="4765278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BCCEE623-F22A-4681-990C-036558C13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0" y="0"/>
            <a:chExt cx="12188952" cy="6858000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9928A56-DDFB-4B12-BB34-20833166BD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3765F0-85F4-4EB3-93DA-59F421CD49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8E03A00-A562-4753-8BA0-93F8B05DE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5F5D032-1BA8-410D-B68E-0DD597582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BA3FCDE-79E0-49F5-A381-232AB935D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E27297F-31E8-46C6-8569-1FD12C653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374C063-2A46-4D9F-A085-0FB2F194C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675AED-5135-0AC2-6E3E-27C64B3E5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9"/>
            <a:ext cx="3761709" cy="30188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</a:rPr>
              <a:t>UI Design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415C859B-D6F9-33E3-0E24-0ADB30093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6383" y="3952172"/>
            <a:ext cx="3761709" cy="222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</a:rPr>
              <a:t>Java Swing was limited with its customization offering</a:t>
            </a:r>
          </a:p>
          <a:p>
            <a:pPr algn="ctr"/>
            <a:r>
              <a:rPr lang="en-US" sz="2400" dirty="0">
                <a:solidFill>
                  <a:schemeClr val="tx2"/>
                </a:solidFill>
              </a:rPr>
              <a:t>Flatlaf + IntelliJ themes improved on Swing giving a much newer style</a:t>
            </a:r>
          </a:p>
        </p:txBody>
      </p:sp>
    </p:spTree>
    <p:extLst>
      <p:ext uri="{BB962C8B-B14F-4D97-AF65-F5344CB8AC3E}">
        <p14:creationId xmlns:p14="http://schemas.microsoft.com/office/powerpoint/2010/main" val="1227362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32E8F-F587-B5E3-0494-0D6D00597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ctr">
            <a:normAutofit/>
          </a:bodyPr>
          <a:lstStyle/>
          <a:p>
            <a:pPr algn="ctr"/>
            <a:r>
              <a:rPr lang="en-US" sz="3400">
                <a:solidFill>
                  <a:srgbClr val="FF0000"/>
                </a:solidFill>
              </a:rPr>
              <a:t>Implementation</a:t>
            </a:r>
            <a:br>
              <a:rPr lang="en-US" sz="3400">
                <a:solidFill>
                  <a:srgbClr val="FF0000"/>
                </a:solidFill>
              </a:rPr>
            </a:br>
            <a:r>
              <a:rPr lang="en-US" sz="3400">
                <a:solidFill>
                  <a:srgbClr val="FF0000"/>
                </a:solidFill>
              </a:rPr>
              <a:t>Approach</a:t>
            </a:r>
            <a:endParaRPr lang="en-US" sz="3400" dirty="0">
              <a:solidFill>
                <a:srgbClr val="FF0000"/>
              </a:solidFill>
            </a:endParaRP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EE28F118-62D1-8995-4A72-11CA7A5C07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7456044"/>
              </p:ext>
            </p:extLst>
          </p:nvPr>
        </p:nvGraphicFramePr>
        <p:xfrm>
          <a:off x="4624302" y="750440"/>
          <a:ext cx="6531378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3068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099A99F9-F921-C925-5821-68E52746F97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537" b="204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83C92E-10E4-87D2-2500-45CD4CEC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Tools/Technology Used for this Project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112DB85-35C3-ED69-8D3C-7C04202E0B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154934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8101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1EEB24-3D4F-766C-E076-EEF2ADE5A6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8C64A5-CF8A-0326-3461-053683BFE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012243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C73C3-029C-817D-E80C-5D7727544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Testing Tools Used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E7942DB-3607-68F4-9B33-231DDD1966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6230875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1060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B05834-F710-5149-8E90-87588DD20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Test Cases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F37B0DD-A882-9B66-F0F1-0662E305A1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402214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7146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FAD93-CEFD-3F88-C1B7-B597F0766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7484" y="398311"/>
            <a:ext cx="6361666" cy="136861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6600" dirty="0">
                <a:ln>
                  <a:solidFill>
                    <a:srgbClr val="FF0000"/>
                  </a:solidFill>
                </a:ln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Testing Focus Areas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A6897B-6610-BCD1-6C19-9513502C3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79" y="314680"/>
            <a:ext cx="3194121" cy="6162424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0D91DF3-8B0D-FD31-7937-6FD206F24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7600" y="1825624"/>
            <a:ext cx="7710921" cy="436531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Focused on testing the core functions of the Music player</a:t>
            </a:r>
          </a:p>
          <a:p>
            <a:r>
              <a:rPr lang="en-US" dirty="0"/>
              <a:t>Covered the Play, Pause, Skip, Remove, Clear, and Shuffle functions ensuring Functional Requirements for the player were successfully implemented</a:t>
            </a:r>
          </a:p>
          <a:p>
            <a:r>
              <a:rPr lang="en-US" dirty="0"/>
              <a:t>46 Regression tests using Junit and AssertJ-Swing </a:t>
            </a:r>
          </a:p>
          <a:p>
            <a:r>
              <a:rPr lang="en-US" dirty="0"/>
              <a:t>Verified exact method invocation counts using Spy objects</a:t>
            </a:r>
          </a:p>
          <a:p>
            <a:r>
              <a:rPr lang="en-US" dirty="0"/>
              <a:t>UI Automation: tests included</a:t>
            </a:r>
            <a:br>
              <a:rPr lang="en-US" dirty="0"/>
            </a:br>
            <a:r>
              <a:rPr lang="en-US" dirty="0"/>
              <a:t>Dragging-and-dropping files into a queue, clicking on GoosePlayer buttons, and error handling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12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duck wearing headphones and cape&#10;&#10;AI-generated content may be incorrect.">
            <a:extLst>
              <a:ext uri="{FF2B5EF4-FFF2-40B4-BE49-F238E27FC236}">
                <a16:creationId xmlns:a16="http://schemas.microsoft.com/office/drawing/2014/main" id="{2AA4C7F9-5AF2-D0F8-BC6D-532C0ECC88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EE6F9-444F-279C-B0B9-0EFFBB12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chemeClr val="accent2"/>
                </a:solidFill>
              </a:rPr>
              <a:t>GoosePlayer Demo</a:t>
            </a:r>
          </a:p>
        </p:txBody>
      </p:sp>
    </p:spTree>
    <p:extLst>
      <p:ext uri="{BB962C8B-B14F-4D97-AF65-F5344CB8AC3E}">
        <p14:creationId xmlns:p14="http://schemas.microsoft.com/office/powerpoint/2010/main" val="975424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Top view of a circular staircase">
            <a:extLst>
              <a:ext uri="{FF2B5EF4-FFF2-40B4-BE49-F238E27FC236}">
                <a16:creationId xmlns:a16="http://schemas.microsoft.com/office/drawing/2014/main" id="{CEA0AEA1-E51B-CC28-005A-29BE0A5E9F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709" b="-1"/>
          <a:stretch>
            <a:fillRect/>
          </a:stretch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866127-DEFD-113B-F2FC-A6B9AA88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" y="2852381"/>
            <a:ext cx="3161940" cy="26402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Future Features for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195010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D51F23-705A-37AB-255E-C1EE72B0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E2B0BE-5620-A6BC-C5B2-E7787DAE6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What is GoosePlayer?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BAADB6-A8B7-7967-53E1-589CA9125D96}"/>
              </a:ext>
            </a:extLst>
          </p:cNvPr>
          <p:cNvSpPr txBox="1"/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GoosePlayer is a Windows computer desktop application that allows for multiple music tracks to be played in conjunction with each other, allowing for a much more immersive environment when playing table-top games such as Dungeons and Dragons (</a:t>
            </a:r>
            <a:r>
              <a:rPr lang="en-US" sz="1900"/>
              <a:t>DnD</a:t>
            </a:r>
            <a:r>
              <a:rPr lang="en-US" sz="1900" dirty="0"/>
              <a:t>). GoosePlayer also allows for connection to a remote music server giving users the ability to stream their audio remotely through the player. </a:t>
            </a:r>
          </a:p>
        </p:txBody>
      </p:sp>
    </p:spTree>
    <p:extLst>
      <p:ext uri="{BB962C8B-B14F-4D97-AF65-F5344CB8AC3E}">
        <p14:creationId xmlns:p14="http://schemas.microsoft.com/office/powerpoint/2010/main" val="172415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B5B423A-57CC-4C58-AA26-8E2E862B0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5217023" cy="3994777"/>
          </a:xfrm>
          <a:custGeom>
            <a:avLst/>
            <a:gdLst>
              <a:gd name="connsiteX0" fmla="*/ 1945461 w 5217023"/>
              <a:gd name="connsiteY0" fmla="*/ 3787398 h 3994777"/>
              <a:gd name="connsiteX1" fmla="*/ 1942113 w 5217023"/>
              <a:gd name="connsiteY1" fmla="*/ 3790053 h 3994777"/>
              <a:gd name="connsiteX2" fmla="*/ 1946982 w 5217023"/>
              <a:gd name="connsiteY2" fmla="*/ 3787990 h 3994777"/>
              <a:gd name="connsiteX3" fmla="*/ 1945461 w 5217023"/>
              <a:gd name="connsiteY3" fmla="*/ 3787398 h 3994777"/>
              <a:gd name="connsiteX4" fmla="*/ 0 w 5217023"/>
              <a:gd name="connsiteY4" fmla="*/ 0 h 3994777"/>
              <a:gd name="connsiteX5" fmla="*/ 5030958 w 5217023"/>
              <a:gd name="connsiteY5" fmla="*/ 0 h 3994777"/>
              <a:gd name="connsiteX6" fmla="*/ 5046198 w 5217023"/>
              <a:gd name="connsiteY6" fmla="*/ 153449 h 3994777"/>
              <a:gd name="connsiteX7" fmla="*/ 5055729 w 5217023"/>
              <a:gd name="connsiteY7" fmla="*/ 415828 h 3994777"/>
              <a:gd name="connsiteX8" fmla="*/ 4735242 w 5217023"/>
              <a:gd name="connsiteY8" fmla="*/ 1867130 h 3994777"/>
              <a:gd name="connsiteX9" fmla="*/ 3907395 w 5217023"/>
              <a:gd name="connsiteY9" fmla="*/ 2938441 h 3994777"/>
              <a:gd name="connsiteX10" fmla="*/ 3946497 w 5217023"/>
              <a:gd name="connsiteY10" fmla="*/ 2908567 h 3994777"/>
              <a:gd name="connsiteX11" fmla="*/ 4585421 w 5217023"/>
              <a:gd name="connsiteY11" fmla="*/ 2188401 h 3994777"/>
              <a:gd name="connsiteX12" fmla="*/ 5142585 w 5217023"/>
              <a:gd name="connsiteY12" fmla="*/ 276891 h 3994777"/>
              <a:gd name="connsiteX13" fmla="*/ 5121833 w 5217023"/>
              <a:gd name="connsiteY13" fmla="*/ 30208 h 3994777"/>
              <a:gd name="connsiteX14" fmla="*/ 5116229 w 5217023"/>
              <a:gd name="connsiteY14" fmla="*/ 0 h 3994777"/>
              <a:gd name="connsiteX15" fmla="*/ 5184724 w 5217023"/>
              <a:gd name="connsiteY15" fmla="*/ 0 h 3994777"/>
              <a:gd name="connsiteX16" fmla="*/ 5196265 w 5217023"/>
              <a:gd name="connsiteY16" fmla="*/ 66113 h 3994777"/>
              <a:gd name="connsiteX17" fmla="*/ 5058603 w 5217023"/>
              <a:gd name="connsiteY17" fmla="*/ 1368242 h 3994777"/>
              <a:gd name="connsiteX18" fmla="*/ 4096624 w 5217023"/>
              <a:gd name="connsiteY18" fmla="*/ 2870829 h 3994777"/>
              <a:gd name="connsiteX19" fmla="*/ 3833203 w 5217023"/>
              <a:gd name="connsiteY19" fmla="*/ 3092190 h 3994777"/>
              <a:gd name="connsiteX20" fmla="*/ 3536509 w 5217023"/>
              <a:gd name="connsiteY20" fmla="*/ 3297128 h 3994777"/>
              <a:gd name="connsiteX21" fmla="*/ 3148966 w 5217023"/>
              <a:gd name="connsiteY21" fmla="*/ 3485478 h 3994777"/>
              <a:gd name="connsiteX22" fmla="*/ 1860557 w 5217023"/>
              <a:gd name="connsiteY22" fmla="*/ 3880910 h 3994777"/>
              <a:gd name="connsiteX23" fmla="*/ 573715 w 5217023"/>
              <a:gd name="connsiteY23" fmla="*/ 3983764 h 3994777"/>
              <a:gd name="connsiteX24" fmla="*/ 108410 w 5217023"/>
              <a:gd name="connsiteY24" fmla="*/ 3908816 h 3994777"/>
              <a:gd name="connsiteX25" fmla="*/ 0 w 5217023"/>
              <a:gd name="connsiteY25" fmla="*/ 3876793 h 3994777"/>
              <a:gd name="connsiteX26" fmla="*/ 0 w 5217023"/>
              <a:gd name="connsiteY26" fmla="*/ 3802912 h 3994777"/>
              <a:gd name="connsiteX27" fmla="*/ 36975 w 5217023"/>
              <a:gd name="connsiteY27" fmla="*/ 3815954 h 3994777"/>
              <a:gd name="connsiteX28" fmla="*/ 561628 w 5217023"/>
              <a:gd name="connsiteY28" fmla="*/ 3912655 h 3994777"/>
              <a:gd name="connsiteX29" fmla="*/ 1683086 w 5217023"/>
              <a:gd name="connsiteY29" fmla="*/ 3844334 h 3994777"/>
              <a:gd name="connsiteX30" fmla="*/ 1806023 w 5217023"/>
              <a:gd name="connsiteY30" fmla="*/ 3820992 h 3994777"/>
              <a:gd name="connsiteX31" fmla="*/ 1921817 w 5217023"/>
              <a:gd name="connsiteY31" fmla="*/ 3795747 h 3994777"/>
              <a:gd name="connsiteX32" fmla="*/ 1243689 w 5217023"/>
              <a:gd name="connsiteY32" fmla="*/ 3846539 h 3994777"/>
              <a:gd name="connsiteX33" fmla="*/ 62875 w 5217023"/>
              <a:gd name="connsiteY33" fmla="*/ 3668143 h 3994777"/>
              <a:gd name="connsiteX34" fmla="*/ 0 w 5217023"/>
              <a:gd name="connsiteY34" fmla="*/ 3644185 h 3994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17023" h="3994777">
                <a:moveTo>
                  <a:pt x="1945461" y="3787398"/>
                </a:moveTo>
                <a:lnTo>
                  <a:pt x="1942113" y="3790053"/>
                </a:lnTo>
                <a:lnTo>
                  <a:pt x="1946982" y="3787990"/>
                </a:lnTo>
                <a:cubicBezTo>
                  <a:pt x="1946982" y="3787990"/>
                  <a:pt x="1946379" y="3787019"/>
                  <a:pt x="1945461" y="3787398"/>
                </a:cubicBezTo>
                <a:close/>
                <a:moveTo>
                  <a:pt x="0" y="0"/>
                </a:moveTo>
                <a:lnTo>
                  <a:pt x="5030958" y="0"/>
                </a:lnTo>
                <a:lnTo>
                  <a:pt x="5046198" y="153449"/>
                </a:lnTo>
                <a:cubicBezTo>
                  <a:pt x="5052189" y="240558"/>
                  <a:pt x="5055458" y="328007"/>
                  <a:pt x="5055729" y="415828"/>
                </a:cubicBezTo>
                <a:cubicBezTo>
                  <a:pt x="5057604" y="923672"/>
                  <a:pt x="4959210" y="1409054"/>
                  <a:pt x="4735242" y="1867130"/>
                </a:cubicBezTo>
                <a:cubicBezTo>
                  <a:pt x="4533284" y="2280198"/>
                  <a:pt x="4248921" y="2629330"/>
                  <a:pt x="3907395" y="2938441"/>
                </a:cubicBezTo>
                <a:cubicBezTo>
                  <a:pt x="3922498" y="2931535"/>
                  <a:pt x="3935859" y="2921330"/>
                  <a:pt x="3946497" y="2908567"/>
                </a:cubicBezTo>
                <a:cubicBezTo>
                  <a:pt x="4193494" y="2700987"/>
                  <a:pt x="4408756" y="2458364"/>
                  <a:pt x="4585421" y="2188401"/>
                </a:cubicBezTo>
                <a:cubicBezTo>
                  <a:pt x="4967641" y="1608533"/>
                  <a:pt x="5169304" y="975361"/>
                  <a:pt x="5142585" y="276891"/>
                </a:cubicBezTo>
                <a:cubicBezTo>
                  <a:pt x="5139764" y="194215"/>
                  <a:pt x="5132824" y="111888"/>
                  <a:pt x="5121833" y="30208"/>
                </a:cubicBezTo>
                <a:lnTo>
                  <a:pt x="5116229" y="0"/>
                </a:lnTo>
                <a:lnTo>
                  <a:pt x="5184724" y="0"/>
                </a:lnTo>
                <a:lnTo>
                  <a:pt x="5196265" y="66113"/>
                </a:lnTo>
                <a:cubicBezTo>
                  <a:pt x="5249921" y="496647"/>
                  <a:pt x="5197997" y="931171"/>
                  <a:pt x="5058603" y="1368242"/>
                </a:cubicBezTo>
                <a:cubicBezTo>
                  <a:pt x="4872414" y="1953929"/>
                  <a:pt x="4544298" y="2451351"/>
                  <a:pt x="4096624" y="2870829"/>
                </a:cubicBezTo>
                <a:cubicBezTo>
                  <a:pt x="4012832" y="2949426"/>
                  <a:pt x="3924415" y="3022439"/>
                  <a:pt x="3833203" y="3092190"/>
                </a:cubicBezTo>
                <a:cubicBezTo>
                  <a:pt x="3741992" y="3161943"/>
                  <a:pt x="3648667" y="3225510"/>
                  <a:pt x="3536509" y="3297128"/>
                </a:cubicBezTo>
                <a:cubicBezTo>
                  <a:pt x="3427215" y="3372735"/>
                  <a:pt x="3288598" y="3430233"/>
                  <a:pt x="3148966" y="3485478"/>
                </a:cubicBezTo>
                <a:cubicBezTo>
                  <a:pt x="2729930" y="3651299"/>
                  <a:pt x="2302194" y="3788890"/>
                  <a:pt x="1860557" y="3880910"/>
                </a:cubicBezTo>
                <a:cubicBezTo>
                  <a:pt x="1435974" y="3969444"/>
                  <a:pt x="1008052" y="4017957"/>
                  <a:pt x="573715" y="3983764"/>
                </a:cubicBezTo>
                <a:cubicBezTo>
                  <a:pt x="415134" y="3971300"/>
                  <a:pt x="259585" y="3947743"/>
                  <a:pt x="108410" y="3908816"/>
                </a:cubicBezTo>
                <a:lnTo>
                  <a:pt x="0" y="3876793"/>
                </a:lnTo>
                <a:lnTo>
                  <a:pt x="0" y="3802912"/>
                </a:lnTo>
                <a:lnTo>
                  <a:pt x="36975" y="3815954"/>
                </a:lnTo>
                <a:cubicBezTo>
                  <a:pt x="206404" y="3867475"/>
                  <a:pt x="382020" y="3897326"/>
                  <a:pt x="561628" y="3912655"/>
                </a:cubicBezTo>
                <a:cubicBezTo>
                  <a:pt x="938583" y="3944832"/>
                  <a:pt x="1311814" y="3910697"/>
                  <a:pt x="1683086" y="3844334"/>
                </a:cubicBezTo>
                <a:cubicBezTo>
                  <a:pt x="1724123" y="3837151"/>
                  <a:pt x="1765097" y="3829374"/>
                  <a:pt x="1806023" y="3820992"/>
                </a:cubicBezTo>
                <a:cubicBezTo>
                  <a:pt x="1844740" y="3813079"/>
                  <a:pt x="1883218" y="3804161"/>
                  <a:pt x="1921817" y="3795747"/>
                </a:cubicBezTo>
                <a:cubicBezTo>
                  <a:pt x="1697011" y="3826435"/>
                  <a:pt x="1470551" y="3843387"/>
                  <a:pt x="1243689" y="3846539"/>
                </a:cubicBezTo>
                <a:cubicBezTo>
                  <a:pt x="839058" y="3849054"/>
                  <a:pt x="443424" y="3800206"/>
                  <a:pt x="62875" y="3668143"/>
                </a:cubicBezTo>
                <a:lnTo>
                  <a:pt x="0" y="3644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E323C-080A-8203-E3F4-1C8603C6C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3770"/>
            <a:ext cx="3220329" cy="2027227"/>
          </a:xfrm>
        </p:spPr>
        <p:txBody>
          <a:bodyPr anchor="t">
            <a:normAutofit/>
          </a:bodyPr>
          <a:lstStyle/>
          <a:p>
            <a:r>
              <a:rPr lang="en-US" sz="5000">
                <a:solidFill>
                  <a:srgbClr val="FFFFFF"/>
                </a:solidFill>
              </a:rPr>
              <a:t>Project Challenges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E94FEE-A64D-9896-8CF2-1FE6253335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7586838"/>
              </p:ext>
            </p:extLst>
          </p:nvPr>
        </p:nvGraphicFramePr>
        <p:xfrm>
          <a:off x="5876144" y="554636"/>
          <a:ext cx="5477656" cy="56223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2724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FDDF4DD7-9280-9344-141A-E92F735B1B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625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FD5E1-8118-7E2E-CD22-69A429136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09971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eylag goose in-flight">
            <a:extLst>
              <a:ext uri="{FF2B5EF4-FFF2-40B4-BE49-F238E27FC236}">
                <a16:creationId xmlns:a16="http://schemas.microsoft.com/office/drawing/2014/main" id="{726C9978-3991-084F-93DB-4D484EDFE1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15" b="6616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B951D4-32E2-30F0-EFFB-EB25E9F4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Analysis for Gooseplayer</a:t>
            </a:r>
          </a:p>
        </p:txBody>
      </p:sp>
    </p:spTree>
    <p:extLst>
      <p:ext uri="{BB962C8B-B14F-4D97-AF65-F5344CB8AC3E}">
        <p14:creationId xmlns:p14="http://schemas.microsoft.com/office/powerpoint/2010/main" val="282568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4F940-5AE2-28FB-4FAF-00B1A631E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a:rPr>
              <a:t>Why Gooseplayer?</a:t>
            </a:r>
            <a:br>
              <a:rPr lang="en-US" dirty="0"/>
            </a:br>
            <a:r>
              <a:rPr lang="en-US" sz="2000" b="1" dirty="0"/>
              <a:t>This music player was born out of three specific reasons. 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51" name="Content Placeholder 2">
            <a:extLst>
              <a:ext uri="{FF2B5EF4-FFF2-40B4-BE49-F238E27FC236}">
                <a16:creationId xmlns:a16="http://schemas.microsoft.com/office/drawing/2014/main" id="{FC83F672-3D1C-7AFF-CFD7-D711B8D4A77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71735" y="1467853"/>
          <a:ext cx="5459826" cy="5233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3" name="Picture 32" descr="Close up of audio equipment">
            <a:extLst>
              <a:ext uri="{FF2B5EF4-FFF2-40B4-BE49-F238E27FC236}">
                <a16:creationId xmlns:a16="http://schemas.microsoft.com/office/drawing/2014/main" id="{A5430A9C-E61D-CD6F-F773-39A4A6EB249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58" r="31491" b="-2"/>
          <a:stretch>
            <a:fillRect/>
          </a:stretch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1170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CC26DC-5234-69F5-DC9E-45E9D4AB791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22" t="1" r="-40" b="-164"/>
          <a:stretch>
            <a:fillRect/>
          </a:stretch>
        </p:blipFill>
        <p:spPr>
          <a:xfrm>
            <a:off x="6803647" y="1953111"/>
            <a:ext cx="4730214" cy="2951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197102-9125-713A-3990-1F2E43B8B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841249"/>
            <a:ext cx="5692953" cy="177875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800" b="1" kern="120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Where the Demand for Gooseplayer Exists</a:t>
            </a:r>
          </a:p>
        </p:txBody>
      </p:sp>
      <p:graphicFrame>
        <p:nvGraphicFramePr>
          <p:cNvPr id="11" name="Text Placeholder 5">
            <a:extLst>
              <a:ext uri="{FF2B5EF4-FFF2-40B4-BE49-F238E27FC236}">
                <a16:creationId xmlns:a16="http://schemas.microsoft.com/office/drawing/2014/main" id="{944BBB6A-F8E5-C2D5-2A1E-A6FBD5DDBD04}"/>
              </a:ext>
            </a:extLst>
          </p:cNvPr>
          <p:cNvGraphicFramePr/>
          <p:nvPr/>
        </p:nvGraphicFramePr>
        <p:xfrm>
          <a:off x="629767" y="2699002"/>
          <a:ext cx="5692953" cy="3200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4D144D5-CD91-0004-BE75-04F296A67F73}"/>
              </a:ext>
            </a:extLst>
          </p:cNvPr>
          <p:cNvSpPr txBox="1"/>
          <p:nvPr/>
        </p:nvSpPr>
        <p:spPr>
          <a:xfrm>
            <a:off x="7986440" y="5079250"/>
            <a:ext cx="22408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Live Demo example </a:t>
            </a:r>
          </a:p>
        </p:txBody>
      </p:sp>
    </p:spTree>
    <p:extLst>
      <p:ext uri="{BB962C8B-B14F-4D97-AF65-F5344CB8AC3E}">
        <p14:creationId xmlns:p14="http://schemas.microsoft.com/office/powerpoint/2010/main" val="125921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9D8B1B-5BC1-8460-CF8B-6F2296ECB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Requirements 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E0D7DB-6E24-79E3-C52E-896B5001B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4916" y="4533813"/>
            <a:ext cx="6930189" cy="9384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Functional and Non-Functional Requirements 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4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7A8CC-0A4D-1A54-C229-8B349B2B4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GoosePlayer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Requirements</a:t>
            </a:r>
            <a:r>
              <a:rPr lang="en-US" sz="4100">
                <a:solidFill>
                  <a:srgbClr val="FFFFFF"/>
                </a:solidFill>
              </a:rPr>
              <a:t> </a:t>
            </a:r>
            <a:br>
              <a:rPr lang="en-US" sz="4100">
                <a:solidFill>
                  <a:srgbClr val="FFFFFF"/>
                </a:solidFill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&amp;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Features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		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5A3521-2AF3-4DAB-03D6-B208EB98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numCol="2" rtlCol="0" anchor="ctr">
            <a:normAutofit/>
          </a:bodyPr>
          <a:lstStyle/>
          <a:p>
            <a:pPr marL="0" indent="0">
              <a:buNone/>
            </a:pPr>
            <a:r>
              <a:rPr lang="en-US" sz="1300" b="1" dirty="0"/>
              <a:t>Functional Requirements (Must-Have)</a:t>
            </a:r>
          </a:p>
          <a:p>
            <a:r>
              <a:rPr lang="en-US" sz="1300" dirty="0"/>
              <a:t>Play, Pause, Skip, Remove, Clear, Repeat One, Repeat All, and Shuffle functions </a:t>
            </a:r>
          </a:p>
          <a:p>
            <a:r>
              <a:rPr lang="en-US" sz="1300" dirty="0"/>
              <a:t>Seek with clickable progress bar</a:t>
            </a:r>
          </a:p>
          <a:p>
            <a:r>
              <a:rPr lang="en-US" sz="1300" dirty="0"/>
              <a:t>Queue persistence - Remember previously queued tracks</a:t>
            </a:r>
          </a:p>
          <a:p>
            <a:r>
              <a:rPr lang="en-US" sz="1300" dirty="0"/>
              <a:t>Independent volume &amp; fade per track for each player instance in Multi-player mode</a:t>
            </a:r>
          </a:p>
          <a:p>
            <a:r>
              <a:rPr lang="en-US" sz="1300" dirty="0"/>
              <a:t>Multiple simultaneous tracks (true overlap)</a:t>
            </a:r>
          </a:p>
          <a:p>
            <a:r>
              <a:rPr lang="en-US" sz="1300" dirty="0"/>
              <a:t>Drag-and-drop music files/folders into queue</a:t>
            </a:r>
          </a:p>
          <a:p>
            <a:r>
              <a:rPr lang="en-US" sz="1300" dirty="0"/>
              <a:t>Functions correctly mapped to buttons</a:t>
            </a:r>
          </a:p>
          <a:p>
            <a:r>
              <a:rPr lang="en-US" sz="1300" dirty="0"/>
              <a:t>Streaming from private server </a:t>
            </a:r>
          </a:p>
          <a:p>
            <a:r>
              <a:rPr lang="en-US" sz="1300" dirty="0"/>
              <a:t>Support for MP3, WAV, FLAC formats</a:t>
            </a:r>
          </a:p>
          <a:p>
            <a:r>
              <a:rPr lang="en-US" sz="1300" dirty="0"/>
              <a:t>Offline player capability (Main Player and Multi-Player Modes)</a:t>
            </a:r>
          </a:p>
          <a:p>
            <a:pPr marL="0" indent="0">
              <a:buNone/>
            </a:pPr>
            <a:endParaRPr lang="en-US" sz="1300" b="1" dirty="0"/>
          </a:p>
          <a:p>
            <a:pPr marL="0" indent="0">
              <a:buNone/>
            </a:pPr>
            <a:endParaRPr lang="en-US" sz="1300" b="1" dirty="0"/>
          </a:p>
          <a:p>
            <a:pPr marL="0" indent="0">
              <a:buNone/>
            </a:pPr>
            <a:endParaRPr lang="en-US" sz="1300" b="1" dirty="0"/>
          </a:p>
          <a:p>
            <a:pPr marL="0" indent="0">
              <a:buNone/>
            </a:pPr>
            <a:endParaRPr lang="en-US" sz="1300" b="1" dirty="0"/>
          </a:p>
          <a:p>
            <a:pPr marL="0" indent="0">
              <a:buNone/>
            </a:pPr>
            <a:r>
              <a:rPr lang="en-US" sz="1300" b="1" dirty="0"/>
              <a:t>Non-Functional Requirements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Display title, artist, album, year, genre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Show embedded or folder album art + placeholder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Double click to play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Play All and Stop All functions and buttons for Multiplayer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 Adjustable drag and arrange in player queue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UI facelift</a:t>
            </a:r>
          </a:p>
          <a:p>
            <a:pPr marL="171450">
              <a:spcAft>
                <a:spcPts val="600"/>
              </a:spcAft>
            </a:pPr>
            <a:endParaRPr lang="en-US" sz="1300" dirty="0"/>
          </a:p>
          <a:p>
            <a:pPr marL="171450">
              <a:spcAft>
                <a:spcPts val="600"/>
              </a:spcAft>
            </a:pPr>
            <a:endParaRPr lang="en-US" sz="1300" b="1" dirty="0"/>
          </a:p>
          <a:p>
            <a:pPr marL="171450">
              <a:spcAft>
                <a:spcPts val="600"/>
              </a:spcAft>
            </a:pPr>
            <a:endParaRPr lang="en-US" sz="1300" b="1" dirty="0"/>
          </a:p>
          <a:p>
            <a:pPr marL="1714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0" indent="0">
              <a:buNone/>
            </a:pPr>
            <a:endParaRPr lang="en-US" sz="13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EA1F5-62BB-F750-C2FB-57B9C5D9DC5B}"/>
              </a:ext>
            </a:extLst>
          </p:cNvPr>
          <p:cNvSpPr txBox="1"/>
          <p:nvPr/>
        </p:nvSpPr>
        <p:spPr>
          <a:xfrm>
            <a:off x="8451604" y="1412489"/>
            <a:ext cx="2926080" cy="436384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/>
          <a:p>
            <a:pPr marL="1714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22B831-1A12-F8DF-9615-E96B1521CF93}"/>
              </a:ext>
            </a:extLst>
          </p:cNvPr>
          <p:cNvSpPr txBox="1"/>
          <p:nvPr/>
        </p:nvSpPr>
        <p:spPr>
          <a:xfrm>
            <a:off x="5239722" y="826540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eylag goose in-flight">
            <a:extLst>
              <a:ext uri="{FF2B5EF4-FFF2-40B4-BE49-F238E27FC236}">
                <a16:creationId xmlns:a16="http://schemas.microsoft.com/office/drawing/2014/main" id="{9FF8501B-4582-468E-564D-FEB6BB9C239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9115" b="6616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rgbClr val="00B0F0"/>
          </a:solidFill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50E31E-FE69-4236-FB91-0630BBC0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GoosePlayer Architecture/ Design</a:t>
            </a:r>
          </a:p>
        </p:txBody>
      </p:sp>
    </p:spTree>
    <p:extLst>
      <p:ext uri="{BB962C8B-B14F-4D97-AF65-F5344CB8AC3E}">
        <p14:creationId xmlns:p14="http://schemas.microsoft.com/office/powerpoint/2010/main" val="165690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1CC5389-CB4A-43B7-9A0E-5447CE0BC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4" name="Color">
              <a:extLst>
                <a:ext uri="{FF2B5EF4-FFF2-40B4-BE49-F238E27FC236}">
                  <a16:creationId xmlns:a16="http://schemas.microsoft.com/office/drawing/2014/main" id="{017160F5-4BB5-41FB-B2D8-0AE0A6D7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Color">
              <a:extLst>
                <a:ext uri="{FF2B5EF4-FFF2-40B4-BE49-F238E27FC236}">
                  <a16:creationId xmlns:a16="http://schemas.microsoft.com/office/drawing/2014/main" id="{5AB10530-0B6F-40EF-9B05-F388D1BCB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Color">
            <a:extLst>
              <a:ext uri="{FF2B5EF4-FFF2-40B4-BE49-F238E27FC236}">
                <a16:creationId xmlns:a16="http://schemas.microsoft.com/office/drawing/2014/main" id="{145B2F28-3A18-4BC2-8E92-9AF66F147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804" y="598259"/>
            <a:ext cx="10889442" cy="5680742"/>
          </a:xfrm>
          <a:prstGeom prst="rect">
            <a:avLst/>
          </a:prstGeom>
          <a:solidFill>
            <a:srgbClr val="FFB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346E910-BD3D-42CB-3800-E73D5DE23E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81" b="1881"/>
          <a:stretch>
            <a:fillRect/>
          </a:stretch>
        </p:blipFill>
        <p:spPr>
          <a:xfrm>
            <a:off x="4747307" y="653615"/>
            <a:ext cx="6702822" cy="5540004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FA65A26F-1F64-451C-BFA2-F92410951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0" y="0"/>
            <a:chExt cx="12188952" cy="6858000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35C965A-C516-42B1-844F-9472408C9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4C44BFB-148D-4919-BEE5-0138A35BC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D704AD9-4DAA-4F0F-8B02-8B765658A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F9F0EF2-FB12-49A3-B73C-E38141A55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A9DBF1-1403-4BE8-B87E-0393E9CDE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979BDB7-FA20-4F60-97B1-CF3696395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B7D32B5-D9D6-467E-8349-4A1A840FA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B28BF6C-DCCD-314E-B864-CEF6AE7D6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44" y="719268"/>
            <a:ext cx="3573794" cy="29051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tx2"/>
                </a:solidFill>
              </a:rPr>
              <a:t>Design &amp; Architecture</a:t>
            </a:r>
            <a:br>
              <a:rPr lang="en-US" sz="4800">
                <a:solidFill>
                  <a:schemeClr val="tx2"/>
                </a:solidFill>
              </a:rPr>
            </a:br>
            <a:endParaRPr lang="en-US" sz="480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F6DDD5-24A4-2C29-3D29-094CB9C72BB2}"/>
              </a:ext>
            </a:extLst>
          </p:cNvPr>
          <p:cNvSpPr txBox="1"/>
          <p:nvPr/>
        </p:nvSpPr>
        <p:spPr>
          <a:xfrm>
            <a:off x="1012643" y="3764655"/>
            <a:ext cx="3573793" cy="2374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400">
                <a:solidFill>
                  <a:schemeClr val="tx2"/>
                </a:solidFill>
              </a:rPr>
              <a:t>Hierarchical Class Diagram</a:t>
            </a:r>
          </a:p>
        </p:txBody>
      </p:sp>
    </p:spTree>
    <p:extLst>
      <p:ext uri="{BB962C8B-B14F-4D97-AF65-F5344CB8AC3E}">
        <p14:creationId xmlns:p14="http://schemas.microsoft.com/office/powerpoint/2010/main" val="25694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267</TotalTime>
  <Words>672</Words>
  <Application>Microsoft Office PowerPoint</Application>
  <PresentationFormat>Widescreen</PresentationFormat>
  <Paragraphs>104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Aptos</vt:lpstr>
      <vt:lpstr>Aptos Display</vt:lpstr>
      <vt:lpstr>Arial</vt:lpstr>
      <vt:lpstr>Office Theme</vt:lpstr>
      <vt:lpstr>Gooseplayer  A music player for DnD &amp; Data Enthusiasts &amp;  Local Music Server Streaming  </vt:lpstr>
      <vt:lpstr>What is GoosePlayer?</vt:lpstr>
      <vt:lpstr>Analysis for Gooseplayer</vt:lpstr>
      <vt:lpstr>Why Gooseplayer? This music player was born out of three specific reasons.  </vt:lpstr>
      <vt:lpstr>Where the Demand for Gooseplayer Exists</vt:lpstr>
      <vt:lpstr>Requirements Overview</vt:lpstr>
      <vt:lpstr>GoosePlayer System Requirements  &amp; Features   </vt:lpstr>
      <vt:lpstr>GoosePlayer Architecture/ Design</vt:lpstr>
      <vt:lpstr>Design &amp; Architecture </vt:lpstr>
      <vt:lpstr>GoosePlayer UML Diagrams</vt:lpstr>
      <vt:lpstr>UI Design</vt:lpstr>
      <vt:lpstr>Implementation Approach</vt:lpstr>
      <vt:lpstr>Tools/Technology Used for this Project</vt:lpstr>
      <vt:lpstr>Testing</vt:lpstr>
      <vt:lpstr>Testing Tools Used</vt:lpstr>
      <vt:lpstr>Test Cases</vt:lpstr>
      <vt:lpstr>Testing Focus Areas </vt:lpstr>
      <vt:lpstr>GoosePlayer Demo</vt:lpstr>
      <vt:lpstr>Future Features for Implementation</vt:lpstr>
      <vt:lpstr>Project Challenges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Gooseplayer  A music player for DnD Enthusiasts &amp;  Local Music Server Streaming</dc:title>
  <dc:creator>Camillus Settanni</dc:creator>
  <cp:lastModifiedBy>Camillus Settanni</cp:lastModifiedBy>
  <cp:revision>10</cp:revision>
  <cp:lastPrinted>2025-12-01T08:58:58Z</cp:lastPrinted>
  <dcterms:created xsi:type="dcterms:W3CDTF">2025-11-24T02:42:58Z</dcterms:created>
  <dcterms:modified xsi:type="dcterms:W3CDTF">2025-12-01T09:47:16Z</dcterms:modified>
</cp:coreProperties>
</file>

<file path=docProps/thumbnail.jpeg>
</file>